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59" r:id="rId3"/>
    <p:sldId id="273" r:id="rId4"/>
    <p:sldId id="261" r:id="rId5"/>
    <p:sldId id="268" r:id="rId6"/>
    <p:sldId id="263" r:id="rId7"/>
    <p:sldId id="264" r:id="rId8"/>
    <p:sldId id="269" r:id="rId9"/>
    <p:sldId id="265" r:id="rId10"/>
    <p:sldId id="270" r:id="rId11"/>
    <p:sldId id="262" r:id="rId12"/>
    <p:sldId id="266" r:id="rId13"/>
    <p:sldId id="267" r:id="rId14"/>
    <p:sldId id="271" r:id="rId15"/>
    <p:sldId id="257" r:id="rId16"/>
    <p:sldId id="256" r:id="rId17"/>
    <p:sldId id="258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89" autoAdjust="0"/>
  </p:normalViewPr>
  <p:slideViewPr>
    <p:cSldViewPr>
      <p:cViewPr varScale="1">
        <p:scale>
          <a:sx n="82" d="100"/>
          <a:sy n="82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A2E55-12B4-4E02-A892-90EE70BA0FE8}" type="datetimeFigureOut">
              <a:rPr lang="en-GB" smtClean="0"/>
              <a:t>26/06/2013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28087-7BD9-44FE-91B0-FEF02EDC1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6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Initial meeting takes some time to co-ordinate – Facilities managers, comms, clinical directors, </a:t>
            </a:r>
          </a:p>
          <a:p>
            <a:r>
              <a:rPr lang="en-GB" smtClean="0"/>
              <a:t>First site walk takes place on the same day</a:t>
            </a:r>
          </a:p>
          <a:p>
            <a:r>
              <a:rPr lang="en-GB" smtClean="0"/>
              <a:t>MOU goes to Board of Directors to sign off</a:t>
            </a:r>
          </a:p>
          <a:p>
            <a:r>
              <a:rPr lang="en-GB" smtClean="0"/>
              <a:t>Planning permission - Devon has waited for 4 months so far.  Weston for 3 months, now agreed for 1</a:t>
            </a:r>
            <a:r>
              <a:rPr lang="en-GB" baseline="30000" smtClean="0"/>
              <a:t>st</a:t>
            </a:r>
            <a:r>
              <a:rPr lang="en-GB" smtClean="0"/>
              <a:t> August.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1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a.dickens@smokefreesouthwest.org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23470-86D4-4394-865B-BC2459071BA2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  <p:pic>
        <p:nvPicPr>
          <p:cNvPr id="2051" name="Picture 6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755650" y="2924175"/>
            <a:ext cx="74882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7DB83A"/>
                </a:solidFill>
                <a:latin typeface="ArialMT-ExtraBold"/>
                <a:ea typeface="Geneva"/>
                <a:cs typeface="Geneva"/>
              </a:rPr>
              <a:t>Smokefree Hospitals – Challenges and Solutions</a:t>
            </a:r>
            <a:endParaRPr lang="en-US" sz="20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  <a:p>
            <a:pPr eaLnBrk="1" hangingPunct="1"/>
            <a:endParaRPr lang="en-US" sz="20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  <a:p>
            <a:pPr algn="ctr" eaLnBrk="1" hangingPunct="1"/>
            <a:r>
              <a:rPr lang="en-US" sz="3200" dirty="0" smtClean="0">
                <a:solidFill>
                  <a:srgbClr val="7DB83A"/>
                </a:solidFill>
                <a:latin typeface="ArialMT-ExtraBold"/>
                <a:ea typeface="Geneva"/>
                <a:cs typeface="Geneva"/>
              </a:rPr>
              <a:t>27</a:t>
            </a:r>
            <a:r>
              <a:rPr lang="en-US" sz="3200" baseline="30000" dirty="0" smtClean="0">
                <a:solidFill>
                  <a:srgbClr val="7DB83A"/>
                </a:solidFill>
                <a:latin typeface="ArialMT-ExtraBold"/>
                <a:ea typeface="Geneva"/>
                <a:cs typeface="Geneva"/>
              </a:rPr>
              <a:t>th</a:t>
            </a:r>
            <a:r>
              <a:rPr lang="en-US" sz="3200" dirty="0" smtClean="0">
                <a:solidFill>
                  <a:srgbClr val="7DB83A"/>
                </a:solidFill>
                <a:latin typeface="ArialMT-ExtraBold"/>
                <a:ea typeface="Geneva"/>
                <a:cs typeface="Geneva"/>
              </a:rPr>
              <a:t> June, 2013</a:t>
            </a:r>
            <a:endParaRPr lang="en-US" sz="20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  <a:p>
            <a:pPr eaLnBrk="1" hangingPunct="1"/>
            <a:endParaRPr lang="en-US" sz="20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</p:txBody>
      </p:sp>
      <p:pic>
        <p:nvPicPr>
          <p:cNvPr id="2053" name="Picture 5" descr="Smokefr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882650"/>
            <a:ext cx="34099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Training for All Staff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160" y="1277937"/>
            <a:ext cx="8229600" cy="47879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Should be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Easy to access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Ideally e-learning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No longer than 25 minutes</a:t>
            </a:r>
            <a:endParaRPr lang="en-GB" sz="2800" dirty="0" smtClean="0"/>
          </a:p>
          <a:p>
            <a:pPr>
              <a:lnSpc>
                <a:spcPct val="80000"/>
              </a:lnSpc>
            </a:pPr>
            <a:r>
              <a:rPr lang="en-GB" sz="2800" dirty="0" smtClean="0"/>
              <a:t>Covers: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Brief Advice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Conflict resolution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Rationale for Smokefree Hospital</a:t>
            </a:r>
            <a:endParaRPr lang="en-GB" sz="28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88077"/>
            <a:ext cx="36703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0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Awareness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Smokefree policy communicated clearly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Staff made aware of rationale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Planned admissions notified in advance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Primary care aware of policy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Clear signage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05" y="3312455"/>
            <a:ext cx="1805996" cy="244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21" y="4897406"/>
            <a:ext cx="2133600" cy="16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3" y="3707531"/>
            <a:ext cx="2273920" cy="169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26306"/>
            <a:ext cx="1828800" cy="242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0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6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611188" y="2668588"/>
            <a:ext cx="7345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</a:pPr>
            <a:endParaRPr lang="en-US" sz="1200" b="1">
              <a:cs typeface="Arial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8313" y="549275"/>
            <a:ext cx="64087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cs typeface="Arial" pitchFamily="34" charset="0"/>
              </a:rPr>
              <a:t>Gloucestershire Hospitals Foundation NHS Trust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281362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36576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351472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81075"/>
            <a:ext cx="291465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9725"/>
            <a:ext cx="316865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6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611188" y="2668588"/>
            <a:ext cx="7345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</a:pPr>
            <a:endParaRPr lang="en-US" sz="1200" b="1">
              <a:cs typeface="Arial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68313" y="549275"/>
            <a:ext cx="6408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cs typeface="Arial" pitchFamily="34" charset="0"/>
              </a:rPr>
              <a:t>South West Secondary Care Branding</a:t>
            </a:r>
          </a:p>
        </p:txBody>
      </p:sp>
      <p:pic>
        <p:nvPicPr>
          <p:cNvPr id="3079" name="Picture 3" descr="C:\Users\adickens\Documents\Secondary Care\Branding in Secondary Care\IMG_0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3833813"/>
            <a:ext cx="348297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857625"/>
            <a:ext cx="34671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073150"/>
            <a:ext cx="319405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228725"/>
            <a:ext cx="2982912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8" descr="C:\Users\adickens\Pictures\Smokefree Hospital Car Par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667000"/>
            <a:ext cx="24130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Enforcement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Clear, effective Smokefree policy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Consistently enforced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/>
              <a:t>Staff, patients, visitors and public aware of policy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Smoking litter regularly cleared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Don’t provide smoking bins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Pocket Prompt Card for staff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2017713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49858"/>
            <a:ext cx="20113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82" y="2767987"/>
            <a:ext cx="2656018" cy="200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93137"/>
            <a:ext cx="2592388" cy="19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3504"/>
            <a:ext cx="4786313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75" y="73147"/>
            <a:ext cx="4656228" cy="650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4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" y="152400"/>
            <a:ext cx="4449820" cy="620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7716"/>
            <a:ext cx="4800599" cy="670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"/>
            <a:ext cx="4724400" cy="666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17" y="220884"/>
            <a:ext cx="453213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0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Smokefree South West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295399"/>
            <a:ext cx="8229600" cy="5102225"/>
          </a:xfrm>
        </p:spPr>
        <p:txBody>
          <a:bodyPr/>
          <a:lstStyle/>
          <a:p>
            <a:pPr marL="57150" indent="0">
              <a:lnSpc>
                <a:spcPct val="80000"/>
              </a:lnSpc>
              <a:buNone/>
            </a:pPr>
            <a:r>
              <a:rPr lang="en-GB" dirty="0"/>
              <a:t>Toolkit and resource disc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4 </a:t>
            </a:r>
            <a:r>
              <a:rPr lang="en-GB" sz="2400" dirty="0"/>
              <a:t>years work </a:t>
            </a:r>
          </a:p>
          <a:p>
            <a:pPr lvl="1">
              <a:lnSpc>
                <a:spcPct val="80000"/>
              </a:lnSpc>
            </a:pPr>
            <a:r>
              <a:rPr lang="en-GB" sz="2400" dirty="0"/>
              <a:t>16 acute trusts </a:t>
            </a:r>
          </a:p>
          <a:p>
            <a:pPr lvl="1">
              <a:lnSpc>
                <a:spcPct val="80000"/>
              </a:lnSpc>
            </a:pPr>
            <a:r>
              <a:rPr lang="en-GB" sz="2400" dirty="0"/>
              <a:t>20 </a:t>
            </a:r>
            <a:r>
              <a:rPr lang="en-GB" sz="2400" dirty="0" smtClean="0"/>
              <a:t>hospitals </a:t>
            </a:r>
            <a:endParaRPr lang="en-GB" sz="2400" dirty="0"/>
          </a:p>
          <a:p>
            <a:pPr marL="5715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57150" indent="0">
              <a:lnSpc>
                <a:spcPct val="80000"/>
              </a:lnSpc>
              <a:buNone/>
            </a:pPr>
            <a:r>
              <a:rPr lang="en-GB" sz="2800" dirty="0" smtClean="0"/>
              <a:t>Smokefree Policies in place </a:t>
            </a:r>
          </a:p>
          <a:p>
            <a:pPr marL="5715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57150" indent="0">
              <a:lnSpc>
                <a:spcPct val="80000"/>
              </a:lnSpc>
              <a:buNone/>
            </a:pPr>
            <a:r>
              <a:rPr lang="en-GB" sz="2800" dirty="0" smtClean="0"/>
              <a:t>Hospitals branded Smokefree</a:t>
            </a:r>
          </a:p>
          <a:p>
            <a:pPr marL="5715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57150" indent="0">
              <a:lnSpc>
                <a:spcPct val="80000"/>
              </a:lnSpc>
              <a:buNone/>
            </a:pPr>
            <a:r>
              <a:rPr lang="en-GB" sz="2800" dirty="0" smtClean="0"/>
              <a:t>Work continues</a:t>
            </a:r>
          </a:p>
          <a:p>
            <a:pPr marL="5715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57150" indent="0">
              <a:lnSpc>
                <a:spcPct val="80000"/>
              </a:lnSpc>
              <a:buNone/>
            </a:pPr>
            <a:r>
              <a:rPr lang="en-GB" sz="2800" dirty="0" smtClean="0"/>
              <a:t>Next step…mental health units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852" y="1447676"/>
            <a:ext cx="2991796" cy="428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37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19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48518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381000"/>
            <a:ext cx="4027487" cy="6016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smtClean="0"/>
              <a:t>1. Engagement</a:t>
            </a:r>
          </a:p>
          <a:p>
            <a:pPr marL="0" indent="0">
              <a:buNone/>
            </a:pPr>
            <a:r>
              <a:rPr lang="en-GB" sz="1800" dirty="0"/>
              <a:t>Cost Calculator</a:t>
            </a:r>
          </a:p>
          <a:p>
            <a:pPr marL="0" indent="0">
              <a:buNone/>
            </a:pPr>
            <a:r>
              <a:rPr lang="en-GB" sz="1800" dirty="0" smtClean="0"/>
              <a:t>Hospital </a:t>
            </a:r>
            <a:r>
              <a:rPr lang="en-GB" sz="1800" dirty="0"/>
              <a:t>Smokefree Policy</a:t>
            </a:r>
          </a:p>
          <a:p>
            <a:pPr marL="0" indent="0">
              <a:buNone/>
            </a:pPr>
            <a:r>
              <a:rPr lang="en-GB" sz="1800" dirty="0"/>
              <a:t>Why Go Smokefree (Sell-in)</a:t>
            </a:r>
          </a:p>
          <a:p>
            <a:pPr marL="0" indent="0">
              <a:buNone/>
            </a:pPr>
            <a:r>
              <a:rPr lang="en-GB" sz="1800" dirty="0"/>
              <a:t>Patient Questionnaire Presentation</a:t>
            </a:r>
          </a:p>
          <a:p>
            <a:pPr marL="0" indent="0">
              <a:buNone/>
            </a:pPr>
            <a:r>
              <a:rPr lang="en-GB" sz="1800" dirty="0"/>
              <a:t>Stakeholder Smokefree Briefing Letter</a:t>
            </a:r>
          </a:p>
          <a:p>
            <a:pPr marL="0" indent="0">
              <a:buNone/>
            </a:pPr>
            <a:r>
              <a:rPr lang="en-GB" sz="1800" dirty="0"/>
              <a:t>Systems in Secondary Care Presentation</a:t>
            </a:r>
          </a:p>
          <a:p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2</a:t>
            </a:r>
            <a:r>
              <a:rPr lang="en-GB" sz="1800" b="1" dirty="0"/>
              <a:t>. Culture</a:t>
            </a:r>
          </a:p>
          <a:p>
            <a:pPr marL="0" indent="0">
              <a:buNone/>
            </a:pPr>
            <a:r>
              <a:rPr lang="en-GB" sz="1800" dirty="0"/>
              <a:t>Q&amp;A Leaflets for Staff, Patients and Visitors 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Credit </a:t>
            </a:r>
            <a:r>
              <a:rPr lang="en-GB" sz="1800" dirty="0"/>
              <a:t>Card Patient Info </a:t>
            </a:r>
          </a:p>
          <a:p>
            <a:pPr marL="0" indent="0">
              <a:buNone/>
            </a:pPr>
            <a:r>
              <a:rPr lang="en-GB" sz="1800" dirty="0" smtClean="0"/>
              <a:t>Get </a:t>
            </a:r>
            <a:r>
              <a:rPr lang="en-GB" sz="1800" dirty="0"/>
              <a:t>Well Sooner Leaflet for Primary Care </a:t>
            </a:r>
            <a:r>
              <a:rPr lang="en-GB" sz="1800" dirty="0" smtClean="0"/>
              <a:t>Get </a:t>
            </a:r>
            <a:r>
              <a:rPr lang="en-GB" sz="1800" dirty="0"/>
              <a:t>Well Sooner Leaflet Secondary Care </a:t>
            </a:r>
            <a:r>
              <a:rPr lang="en-GB" sz="1800" dirty="0" smtClean="0"/>
              <a:t>How </a:t>
            </a:r>
            <a:r>
              <a:rPr lang="en-GB" sz="1800" dirty="0"/>
              <a:t>to Approach a Smoker </a:t>
            </a:r>
            <a:r>
              <a:rPr lang="en-GB" sz="1800" dirty="0" smtClean="0"/>
              <a:t>Very </a:t>
            </a:r>
            <a:r>
              <a:rPr lang="en-GB" sz="1800" dirty="0"/>
              <a:t>Brief Advice Training Presentation</a:t>
            </a:r>
          </a:p>
          <a:p>
            <a:endParaRPr lang="en-GB" sz="1600" b="1" dirty="0" smtClean="0"/>
          </a:p>
          <a:p>
            <a:pPr marL="57150" indent="0">
              <a:lnSpc>
                <a:spcPct val="80000"/>
              </a:lnSpc>
              <a:buNone/>
            </a:pPr>
            <a:endParaRPr lang="en-GB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891268" y="335845"/>
            <a:ext cx="3962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3. Environment</a:t>
            </a:r>
          </a:p>
          <a:p>
            <a:r>
              <a:rPr lang="en-GB" dirty="0"/>
              <a:t>Example Smokefree Hospital Policy</a:t>
            </a:r>
          </a:p>
          <a:p>
            <a:r>
              <a:rPr lang="en-GB" dirty="0"/>
              <a:t>Condition Specific Poster</a:t>
            </a:r>
          </a:p>
          <a:p>
            <a:r>
              <a:rPr lang="en-GB" dirty="0"/>
              <a:t>Response to Complaint About Smokefree Hospital Policy</a:t>
            </a:r>
          </a:p>
          <a:p>
            <a:r>
              <a:rPr lang="en-GB" dirty="0"/>
              <a:t>Response to Opposition to a Smokefree Hospital</a:t>
            </a:r>
          </a:p>
          <a:p>
            <a:r>
              <a:rPr lang="en-GB" dirty="0"/>
              <a:t>Smoking on NHS Estates Smokefree South West</a:t>
            </a:r>
          </a:p>
          <a:p>
            <a:r>
              <a:rPr lang="en-GB" dirty="0"/>
              <a:t>Smoking Shelter Research</a:t>
            </a:r>
          </a:p>
          <a:p>
            <a:r>
              <a:rPr lang="en-GB" dirty="0"/>
              <a:t>Smokefree </a:t>
            </a:r>
            <a:r>
              <a:rPr lang="en-GB" dirty="0" smtClean="0"/>
              <a:t>Signage</a:t>
            </a:r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4</a:t>
            </a:r>
            <a:r>
              <a:rPr lang="en-GB" b="1" dirty="0"/>
              <a:t>. Systems</a:t>
            </a:r>
          </a:p>
          <a:p>
            <a:r>
              <a:rPr lang="en-GB" dirty="0"/>
              <a:t>Nicotine Replacement Therapy Prescribing Guidelines</a:t>
            </a:r>
          </a:p>
          <a:p>
            <a:r>
              <a:rPr lang="en-GB" dirty="0"/>
              <a:t>NRT Decision Aid for Wards</a:t>
            </a:r>
          </a:p>
          <a:p>
            <a:r>
              <a:rPr lang="en-GB" dirty="0"/>
              <a:t>Protocol for Supply of Nicotine Replacement Therapy</a:t>
            </a:r>
          </a:p>
          <a:p>
            <a:r>
              <a:rPr lang="en-GB" dirty="0"/>
              <a:t>Very Brief Advice Prompt Sheet</a:t>
            </a:r>
          </a:p>
          <a:p>
            <a:endParaRPr lang="en-GB" dirty="0" smtClean="0"/>
          </a:p>
          <a:p>
            <a:r>
              <a:rPr lang="en-GB" b="1" dirty="0" smtClean="0"/>
              <a:t>5</a:t>
            </a:r>
            <a:r>
              <a:rPr lang="en-GB" b="1" dirty="0"/>
              <a:t>. Further References and Reading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2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2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Smokefree South West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229600" cy="44831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Collaboratively funded Tobacco Control Office for South West England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Also provides expertise, consultancy &amp; resources in other areas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Evidence based interventions &amp; innovative programmes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Social marketing &amp; behaviour change campaigns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23470-86D4-4394-865B-BC2459071BA2}" type="slidenum">
              <a:rPr lang="en-GB"/>
              <a:pPr>
                <a:defRPr/>
              </a:pPr>
              <a:t>20</a:t>
            </a:fld>
            <a:endParaRPr lang="en-GB" dirty="0"/>
          </a:p>
        </p:txBody>
      </p:sp>
      <p:pic>
        <p:nvPicPr>
          <p:cNvPr id="2051" name="Picture 6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37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755650" y="2924175"/>
            <a:ext cx="748823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7DB83A"/>
                </a:solidFill>
                <a:ea typeface="Geneva"/>
              </a:rPr>
              <a:t>Thank you</a:t>
            </a:r>
          </a:p>
          <a:p>
            <a:pPr algn="ctr" eaLnBrk="1" hangingPunct="1"/>
            <a:endParaRPr lang="en-US" sz="14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  <a:p>
            <a:pPr eaLnBrk="1" hangingPunct="1"/>
            <a:endParaRPr lang="en-US" sz="20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  <a:p>
            <a:pPr algn="ctr" eaLnBrk="1" hangingPunct="1"/>
            <a:r>
              <a:rPr lang="en-US" sz="2400" dirty="0" smtClean="0">
                <a:solidFill>
                  <a:srgbClr val="7DB83A"/>
                </a:solidFill>
                <a:latin typeface="ArialMT-ExtraBold"/>
                <a:ea typeface="Geneva"/>
                <a:cs typeface="Geneva"/>
                <a:hlinkClick r:id="rId3"/>
              </a:rPr>
              <a:t>Andrea.dickens@smokefreesouthwest.org.com</a:t>
            </a:r>
            <a:r>
              <a:rPr lang="en-US" sz="2400" dirty="0" smtClean="0">
                <a:solidFill>
                  <a:srgbClr val="7DB83A"/>
                </a:solidFill>
                <a:latin typeface="ArialMT-ExtraBold"/>
                <a:ea typeface="Geneva"/>
                <a:cs typeface="Geneva"/>
              </a:rPr>
              <a:t> </a:t>
            </a:r>
          </a:p>
          <a:p>
            <a:pPr algn="ctr" eaLnBrk="1" hangingPunct="1"/>
            <a:endParaRPr lang="en-US" sz="16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  <a:p>
            <a:pPr eaLnBrk="1" hangingPunct="1"/>
            <a:endParaRPr lang="en-US" sz="2000" dirty="0">
              <a:solidFill>
                <a:srgbClr val="7DB83A"/>
              </a:solidFill>
              <a:latin typeface="ArialMT-ExtraBold"/>
              <a:ea typeface="Geneva"/>
              <a:cs typeface="Geneva"/>
            </a:endParaRPr>
          </a:p>
        </p:txBody>
      </p:sp>
      <p:pic>
        <p:nvPicPr>
          <p:cNvPr id="2053" name="Picture 5" descr="Smokefr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882650"/>
            <a:ext cx="34099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5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3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58" y="3709444"/>
            <a:ext cx="1673836" cy="170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19" y="4971530"/>
            <a:ext cx="2354474" cy="121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25" y="1295400"/>
            <a:ext cx="1454150" cy="208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6" y="1386656"/>
            <a:ext cx="1981200" cy="139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36" y="2663898"/>
            <a:ext cx="1828800" cy="137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74" y="3906354"/>
            <a:ext cx="1622944" cy="227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82" y="1087022"/>
            <a:ext cx="165893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72" y="3107680"/>
            <a:ext cx="1910370" cy="153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2" y="4068871"/>
            <a:ext cx="2519304" cy="232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248" y="464403"/>
            <a:ext cx="217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Hand Rolled Tobacco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08348" y="464403"/>
            <a:ext cx="224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Smoke Outside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04993" y="470778"/>
            <a:ext cx="156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Plain Packs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120772" y="4497376"/>
            <a:ext cx="217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Illegal Tobacco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156450" y="464402"/>
            <a:ext cx="158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Smokefree Play Parks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63882" y="3376480"/>
            <a:ext cx="1471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COPD</a:t>
            </a:r>
            <a:endParaRPr lang="en-GB" sz="24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93" y="961380"/>
            <a:ext cx="15176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2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smtClean="0">
                <a:solidFill>
                  <a:srgbClr val="92D050"/>
                </a:solidFill>
              </a:rPr>
              <a:t>Smokefree Hospitals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Working with local partners to support 20 hospital in the South West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Ambition:</a:t>
            </a:r>
          </a:p>
          <a:p>
            <a:pPr lvl="1">
              <a:lnSpc>
                <a:spcPct val="80000"/>
              </a:lnSpc>
            </a:pPr>
            <a:r>
              <a:rPr lang="en-GB" sz="2400" dirty="0"/>
              <a:t>C</a:t>
            </a:r>
            <a:r>
              <a:rPr lang="en-GB" sz="2400" dirty="0" smtClean="0"/>
              <a:t>ompletely Smokefree Hospitals including the grounds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Support for smokers at every level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Referral processes embedded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4424363"/>
            <a:ext cx="2647950" cy="1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5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Getting the Smokefree Policy Adopted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7" y="1381754"/>
            <a:ext cx="8287742" cy="409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1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5 Strands to Achieve a Smokefree Hospital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 smtClean="0"/>
              <a:t>Environment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Support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Training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Awareness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Enforcement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49" y="1638300"/>
            <a:ext cx="256546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36" y="1423049"/>
            <a:ext cx="2876548" cy="401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2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Environment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Smokers look for cues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Health Professionals smoking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Tobacco litter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Other people smoking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Smoking shelters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 smtClean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1" y="838850"/>
            <a:ext cx="1893411" cy="252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68" y="2362200"/>
            <a:ext cx="1973638" cy="263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67" y="3910366"/>
            <a:ext cx="1973639" cy="25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95637"/>
            <a:ext cx="2953802" cy="219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8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Environment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Smokers look for cues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Health Professionals smoking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Tobacco litter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Other people smoking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Smoking shelters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Need to remove all smoking cues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2971800" cy="221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10" y="1306194"/>
            <a:ext cx="2839590" cy="406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5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8317-2729-4BB4-A33B-31B451218F5C}" type="slidenum">
              <a:rPr lang="en-GB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6147" name="Picture 8" descr="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547813" y="69215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6149" name="Picture 10" descr="SFSWLogostrapline-sp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734050"/>
            <a:ext cx="17049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92D050"/>
                </a:solidFill>
              </a:rPr>
              <a:t>Support</a:t>
            </a:r>
          </a:p>
        </p:txBody>
      </p:sp>
      <p:sp>
        <p:nvSpPr>
          <p:cNvPr id="615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447800"/>
            <a:ext cx="8229600" cy="46355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Stop smoking support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Effective medication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Quitting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Temporary abstinence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800" dirty="0" smtClean="0"/>
              <a:t>Quick, simple referral process</a:t>
            </a:r>
          </a:p>
        </p:txBody>
      </p:sp>
      <p:pic>
        <p:nvPicPr>
          <p:cNvPr id="4098" name="Picture 2" descr="C:\Users\adickens\Documents\Secondary Care\Health Promoting Hospitals\2013 Conference\Pods\Glouces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17" y="592802"/>
            <a:ext cx="2296341" cy="172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ickens\Documents\Secondary Care\Health Promoting Hospitals\2013 Conference\Pods\Picture 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14959"/>
            <a:ext cx="2668680" cy="200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ickens\Documents\Secondary Care\Health Promoting Hospitals\2013 Conference\Pods\Picture 1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68" y="4298539"/>
            <a:ext cx="2569634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86759"/>
            <a:ext cx="2695574" cy="177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3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480</Words>
  <Application>Microsoft Office PowerPoint</Application>
  <PresentationFormat>On-screen Show (4:3)</PresentationFormat>
  <Paragraphs>140</Paragraphs>
  <Slides>20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Smokefree South West</vt:lpstr>
      <vt:lpstr>PowerPoint Presentation</vt:lpstr>
      <vt:lpstr>Smokefree Hospitals</vt:lpstr>
      <vt:lpstr>Getting the Smokefree Policy Adopted</vt:lpstr>
      <vt:lpstr>5 Strands to Achieve a Smokefree Hospital</vt:lpstr>
      <vt:lpstr>Environment</vt:lpstr>
      <vt:lpstr>Environment</vt:lpstr>
      <vt:lpstr>Support</vt:lpstr>
      <vt:lpstr>Training for All Staff</vt:lpstr>
      <vt:lpstr>Awareness</vt:lpstr>
      <vt:lpstr>PowerPoint Presentation</vt:lpstr>
      <vt:lpstr>PowerPoint Presentation</vt:lpstr>
      <vt:lpstr>Enforcement</vt:lpstr>
      <vt:lpstr>PowerPoint Presentation</vt:lpstr>
      <vt:lpstr>PowerPoint Presentation</vt:lpstr>
      <vt:lpstr>PowerPoint Presentation</vt:lpstr>
      <vt:lpstr>Smokefree South West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Dickens</dc:creator>
  <cp:lastModifiedBy>Andrea Dickens</cp:lastModifiedBy>
  <cp:revision>32</cp:revision>
  <dcterms:created xsi:type="dcterms:W3CDTF">2006-08-16T00:00:00Z</dcterms:created>
  <dcterms:modified xsi:type="dcterms:W3CDTF">2013-06-26T22:36:00Z</dcterms:modified>
</cp:coreProperties>
</file>