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3" r:id="rId2"/>
    <p:sldId id="276" r:id="rId3"/>
    <p:sldId id="280" r:id="rId4"/>
    <p:sldId id="279" r:id="rId5"/>
    <p:sldId id="278" r:id="rId6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1C421ADB-2336-476F-A524-906D3A06DECB}" type="datetimeFigureOut">
              <a:rPr lang="en-GB" smtClean="0"/>
              <a:pPr/>
              <a:t>13/06/2014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69D0BAE8-CF92-469A-BE19-052CCE76F44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36958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8664FCE7-A4F8-44D1-8843-351702596FC1}" type="datetimeFigureOut">
              <a:rPr lang="en-GB" smtClean="0"/>
              <a:pPr/>
              <a:t>13/06/2014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35" tIns="45717" rIns="91435" bIns="457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61AA30CC-C120-4273-BB41-9259E6B731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7645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70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83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276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96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930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582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69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660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793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084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155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278CE-9C18-1C4D-8395-98771A2A52AD}" type="datetimeFigureOut">
              <a:rPr lang="en-US" smtClean="0"/>
              <a:pPr/>
              <a:t>6/13/2014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C9E0E-88EF-174D-B99D-A01C6AD48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221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wareing@pmaresearch.co.u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Applying the evidence to tackle smoking in pregnancy.  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Joined up thinking and planning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4436" y="4599709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GB" sz="2000" dirty="0" smtClean="0"/>
              <a:t>Hilary </a:t>
            </a:r>
            <a:r>
              <a:rPr lang="en-GB" sz="2000" dirty="0" err="1" smtClean="0"/>
              <a:t>Wareing</a:t>
            </a:r>
            <a:r>
              <a:rPr lang="en-GB" sz="2000" dirty="0" smtClean="0"/>
              <a:t>: Tobacco Control Collaborating Centre</a:t>
            </a:r>
          </a:p>
          <a:p>
            <a:pPr algn="r"/>
            <a:r>
              <a:rPr lang="en-GB" sz="2000" dirty="0" smtClean="0"/>
              <a:t>Tina Williams: Tobacco Free Futures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obacco Contro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883742"/>
            <a:ext cx="8170189" cy="0"/>
          </a:xfrm>
          <a:prstGeom prst="line">
            <a:avLst/>
          </a:prstGeom>
          <a:ln>
            <a:solidFill>
              <a:srgbClr val="6666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837" y="1436392"/>
            <a:ext cx="796635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Increase awareness of harm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Increase identification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Increase referrals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Increase engagement with the Stop Smoking Services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Increase smoking quit data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Increase smokefree pregnancies</a:t>
            </a:r>
          </a:p>
          <a:p>
            <a:pPr algn="ctr"/>
            <a:endParaRPr lang="en-GB" sz="2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  reduction in prevalence of smoking </a:t>
            </a:r>
          </a:p>
          <a:p>
            <a:pPr lvl="1"/>
            <a:r>
              <a:rPr lang="en-GB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 time of delivery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837" y="207813"/>
            <a:ext cx="83523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What do we need to do to reduce prevalence?</a:t>
            </a:r>
          </a:p>
        </p:txBody>
      </p:sp>
    </p:spTree>
    <p:extLst>
      <p:ext uri="{BB962C8B-B14F-4D97-AF65-F5344CB8AC3E}">
        <p14:creationId xmlns:p14="http://schemas.microsoft.com/office/powerpoint/2010/main" xmlns="" val="392940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obacco Contro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883742"/>
            <a:ext cx="8170189" cy="0"/>
          </a:xfrm>
          <a:prstGeom prst="line">
            <a:avLst/>
          </a:prstGeom>
          <a:ln>
            <a:solidFill>
              <a:srgbClr val="6666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03837" y="207813"/>
            <a:ext cx="83523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Combining Incentives and babyClear </a:t>
            </a:r>
            <a:endParaRPr lang="en-GB" sz="3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2857855"/>
              </p:ext>
            </p:extLst>
          </p:nvPr>
        </p:nvGraphicFramePr>
        <p:xfrm>
          <a:off x="294056" y="1129009"/>
          <a:ext cx="6825200" cy="5704227"/>
        </p:xfrm>
        <a:graphic>
          <a:graphicData uri="http://schemas.openxmlformats.org/drawingml/2006/table">
            <a:tbl>
              <a:tblPr firstRow="1" firstCol="1" bandRow="1"/>
              <a:tblGrid>
                <a:gridCol w="1705931"/>
                <a:gridCol w="1705931"/>
                <a:gridCol w="1706669"/>
                <a:gridCol w="1706669"/>
              </a:tblGrid>
              <a:tr h="3254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Incentive Scheme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babyClear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SQD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(100) 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(100) 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(50) 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4/52 Quit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(69) 69%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4/52 Quit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(25) 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Quit at ToD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(49) 71%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Quit at 12 weeks post-partum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(142) 51%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5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DNA offered RPI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(50) 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4/52 Quit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(25) 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175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obacco Contro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883742"/>
            <a:ext cx="8170189" cy="0"/>
          </a:xfrm>
          <a:prstGeom prst="line">
            <a:avLst/>
          </a:prstGeom>
          <a:ln>
            <a:solidFill>
              <a:srgbClr val="6666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838" y="1551015"/>
            <a:ext cx="796635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What are you doing?</a:t>
            </a:r>
          </a:p>
          <a:p>
            <a:endParaRPr lang="en-GB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What is it intended to change?       </a:t>
            </a: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e.g</a:t>
            </a: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referrals, quit rates, professional behaviour.)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How do you know it works?</a:t>
            </a:r>
          </a:p>
          <a:p>
            <a:pPr algn="ctr"/>
            <a:endParaRPr lang="en-GB" sz="2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837" y="207813"/>
            <a:ext cx="83523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Key Questions</a:t>
            </a:r>
            <a:endParaRPr lang="en-GB" sz="3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61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bacco Control_fro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3871" y="2563382"/>
            <a:ext cx="4759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bg1"/>
                </a:solidFill>
                <a:latin typeface="Arial"/>
                <a:cs typeface="Arial"/>
              </a:rPr>
              <a:t>Tobacco Control Collaborating Centre</a:t>
            </a:r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870" y="3548058"/>
            <a:ext cx="689359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Unit 9 | Hatton Technology Park</a:t>
            </a:r>
          </a:p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Hatton | Warwick | CV35 8XB</a:t>
            </a:r>
          </a:p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Tel: 01926 490190  </a:t>
            </a:r>
          </a:p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Fax: 01926 678698</a:t>
            </a:r>
          </a:p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Email: 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3"/>
              </a:rPr>
              <a:t>hwareing@pmaresearch.co.uk</a:t>
            </a:r>
            <a:endParaRPr lang="en-GB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cs typeface="ＭＳ Ｐゴシック" charset="0"/>
              </a:rPr>
              <a:t> </a:t>
            </a:r>
            <a:endParaRPr lang="en-US" sz="2000" b="1" dirty="0">
              <a:solidFill>
                <a:schemeClr val="bg1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7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191</Words>
  <Application>Microsoft Office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Applying the evidence to tackle smoking in pregnancy.   Joined up thinking and planning</vt:lpstr>
      <vt:lpstr>Slide 2</vt:lpstr>
      <vt:lpstr>Slide 3</vt:lpstr>
      <vt:lpstr>Slide 4</vt:lpstr>
      <vt:lpstr>Slide 5</vt:lpstr>
    </vt:vector>
  </TitlesOfParts>
  <Company>Ginger Nut Creative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Keeler</dc:creator>
  <cp:lastModifiedBy>install adobe pdf reader</cp:lastModifiedBy>
  <cp:revision>45</cp:revision>
  <dcterms:created xsi:type="dcterms:W3CDTF">2013-09-03T13:40:29Z</dcterms:created>
  <dcterms:modified xsi:type="dcterms:W3CDTF">2014-06-13T07:23:49Z</dcterms:modified>
</cp:coreProperties>
</file>