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 id="2147483687" r:id="rId3"/>
    <p:sldMasterId id="2147483700" r:id="rId4"/>
    <p:sldMasterId id="2147483713" r:id="rId5"/>
    <p:sldMasterId id="2147483726" r:id="rId6"/>
    <p:sldMasterId id="2147483739" r:id="rId7"/>
    <p:sldMasterId id="2147483752" r:id="rId8"/>
    <p:sldMasterId id="2147483765" r:id="rId9"/>
    <p:sldMasterId id="2147483778" r:id="rId10"/>
    <p:sldMasterId id="2147483791" r:id="rId11"/>
    <p:sldMasterId id="2147483804" r:id="rId12"/>
    <p:sldMasterId id="2147483817" r:id="rId13"/>
    <p:sldMasterId id="2147483830" r:id="rId14"/>
    <p:sldMasterId id="2147483843" r:id="rId15"/>
    <p:sldMasterId id="2147483856" r:id="rId16"/>
    <p:sldMasterId id="2147483869" r:id="rId17"/>
  </p:sldMasterIdLst>
  <p:notesMasterIdLst>
    <p:notesMasterId r:id="rId30"/>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128" y="-2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3.xml"/><Relationship Id="rId21" Type="http://schemas.openxmlformats.org/officeDocument/2006/relationships/slide" Target="slides/slide4.xml"/><Relationship Id="rId22" Type="http://schemas.openxmlformats.org/officeDocument/2006/relationships/slide" Target="slides/slide5.xml"/><Relationship Id="rId23" Type="http://schemas.openxmlformats.org/officeDocument/2006/relationships/slide" Target="slides/slide6.xml"/><Relationship Id="rId24" Type="http://schemas.openxmlformats.org/officeDocument/2006/relationships/slide" Target="slides/slide7.xml"/><Relationship Id="rId25" Type="http://schemas.openxmlformats.org/officeDocument/2006/relationships/slide" Target="slides/slide8.xml"/><Relationship Id="rId26" Type="http://schemas.openxmlformats.org/officeDocument/2006/relationships/slide" Target="slides/slide9.xml"/><Relationship Id="rId27" Type="http://schemas.openxmlformats.org/officeDocument/2006/relationships/slide" Target="slides/slide10.xml"/><Relationship Id="rId28" Type="http://schemas.openxmlformats.org/officeDocument/2006/relationships/slide" Target="slides/slide11.xml"/><Relationship Id="rId2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 Target="slides/slide1.xml"/><Relationship Id="rId1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5" name="PlaceHolder 1"/>
          <p:cNvSpPr>
            <a:spLocks noGrp="1"/>
          </p:cNvSpPr>
          <p:nvPr>
            <p:ph type="hdr"/>
          </p:nvPr>
        </p:nvSpPr>
        <p:spPr>
          <a:xfrm>
            <a:off x="0" y="0"/>
            <a:ext cx="2918880" cy="495000"/>
          </a:xfrm>
          <a:prstGeom prst="rect">
            <a:avLst/>
          </a:prstGeom>
        </p:spPr>
        <p:txBody>
          <a:bodyPr/>
          <a:lstStyle/>
          <a:p>
            <a:endParaRPr/>
          </a:p>
        </p:txBody>
      </p:sp>
      <p:sp>
        <p:nvSpPr>
          <p:cNvPr id="846" name="PlaceHolder 2"/>
          <p:cNvSpPr>
            <a:spLocks noGrp="1"/>
          </p:cNvSpPr>
          <p:nvPr>
            <p:ph type="dt"/>
          </p:nvPr>
        </p:nvSpPr>
        <p:spPr>
          <a:xfrm>
            <a:off x="3815280" y="0"/>
            <a:ext cx="2918880" cy="495000"/>
          </a:xfrm>
          <a:prstGeom prst="rect">
            <a:avLst/>
          </a:prstGeom>
        </p:spPr>
        <p:txBody>
          <a:bodyPr/>
          <a:lstStyle/>
          <a:p>
            <a:pPr algn="r">
              <a:lnSpc>
                <a:spcPct val="100000"/>
              </a:lnSpc>
            </a:pPr>
            <a:r>
              <a:rPr lang="en-GB" sz="1200" strike="noStrike">
                <a:solidFill>
                  <a:srgbClr val="000000"/>
                </a:solidFill>
                <a:latin typeface="Calibri"/>
              </a:rPr>
              <a:t>16/06/15</a:t>
            </a:r>
            <a:endParaRPr/>
          </a:p>
        </p:txBody>
      </p:sp>
      <p:sp>
        <p:nvSpPr>
          <p:cNvPr id="847" name="PlaceHolder 3"/>
          <p:cNvSpPr>
            <a:spLocks noGrp="1"/>
          </p:cNvSpPr>
          <p:nvPr>
            <p:ph type="body"/>
          </p:nvPr>
        </p:nvSpPr>
        <p:spPr>
          <a:xfrm>
            <a:off x="673560" y="4748040"/>
            <a:ext cx="5388480" cy="3884760"/>
          </a:xfrm>
          <a:prstGeom prst="rect">
            <a:avLst/>
          </a:prstGeom>
        </p:spPr>
        <p:txBody>
          <a:bodyPr/>
          <a:lstStyle/>
          <a:p>
            <a:pPr>
              <a:lnSpc>
                <a:spcPct val="100000"/>
              </a:lnSpc>
            </a:pPr>
            <a:r>
              <a:rPr lang="en-US" sz="1200" strike="noStrike">
                <a:solidFill>
                  <a:srgbClr val="000000"/>
                </a:solidFill>
                <a:latin typeface="Calibri"/>
              </a:rPr>
              <a:t>Click to edit Master text styles</a:t>
            </a:r>
            <a:endParaRPr/>
          </a:p>
          <a:p>
            <a:pPr lvl="1">
              <a:lnSpc>
                <a:spcPct val="100000"/>
              </a:lnSpc>
            </a:pPr>
            <a:r>
              <a:rPr lang="en-US" sz="1200" strike="noStrike">
                <a:solidFill>
                  <a:srgbClr val="000000"/>
                </a:solidFill>
                <a:latin typeface="Calibri"/>
              </a:rPr>
              <a:t>Second level</a:t>
            </a:r>
            <a:endParaRPr/>
          </a:p>
          <a:p>
            <a:pPr lvl="2">
              <a:lnSpc>
                <a:spcPct val="100000"/>
              </a:lnSpc>
            </a:pPr>
            <a:r>
              <a:rPr lang="en-US" sz="1200" strike="noStrike">
                <a:solidFill>
                  <a:srgbClr val="000000"/>
                </a:solidFill>
                <a:latin typeface="Calibri"/>
              </a:rPr>
              <a:t>Third level</a:t>
            </a:r>
            <a:endParaRPr/>
          </a:p>
          <a:p>
            <a:pPr lvl="3">
              <a:lnSpc>
                <a:spcPct val="100000"/>
              </a:lnSpc>
            </a:pPr>
            <a:r>
              <a:rPr lang="en-US" sz="1200" strike="noStrike">
                <a:solidFill>
                  <a:srgbClr val="000000"/>
                </a:solidFill>
                <a:latin typeface="Calibri"/>
              </a:rPr>
              <a:t>Fourth level</a:t>
            </a:r>
            <a:endParaRPr/>
          </a:p>
          <a:p>
            <a:pPr lvl="4">
              <a:lnSpc>
                <a:spcPct val="100000"/>
              </a:lnSpc>
            </a:pPr>
            <a:r>
              <a:rPr lang="en-US" sz="1200" strike="noStrike">
                <a:solidFill>
                  <a:srgbClr val="000000"/>
                </a:solidFill>
                <a:latin typeface="Calibri"/>
              </a:rPr>
              <a:t>Fifth level</a:t>
            </a:r>
            <a:endParaRPr/>
          </a:p>
        </p:txBody>
      </p:sp>
      <p:sp>
        <p:nvSpPr>
          <p:cNvPr id="848" name="PlaceHolder 4"/>
          <p:cNvSpPr>
            <a:spLocks noGrp="1"/>
          </p:cNvSpPr>
          <p:nvPr>
            <p:ph type="ftr"/>
          </p:nvPr>
        </p:nvSpPr>
        <p:spPr>
          <a:xfrm>
            <a:off x="0" y="9371160"/>
            <a:ext cx="2918880" cy="495000"/>
          </a:xfrm>
          <a:prstGeom prst="rect">
            <a:avLst/>
          </a:prstGeom>
        </p:spPr>
        <p:txBody>
          <a:bodyPr anchor="b"/>
          <a:lstStyle/>
          <a:p>
            <a:endParaRPr/>
          </a:p>
        </p:txBody>
      </p:sp>
      <p:sp>
        <p:nvSpPr>
          <p:cNvPr id="849" name="PlaceHolder 5"/>
          <p:cNvSpPr>
            <a:spLocks noGrp="1"/>
          </p:cNvSpPr>
          <p:nvPr>
            <p:ph type="sldNum"/>
          </p:nvPr>
        </p:nvSpPr>
        <p:spPr>
          <a:xfrm>
            <a:off x="3815280" y="9371160"/>
            <a:ext cx="2918880" cy="495000"/>
          </a:xfrm>
          <a:prstGeom prst="rect">
            <a:avLst/>
          </a:prstGeom>
        </p:spPr>
        <p:txBody>
          <a:bodyPr anchor="b"/>
          <a:lstStyle/>
          <a:p>
            <a:pPr algn="r">
              <a:lnSpc>
                <a:spcPct val="100000"/>
              </a:lnSpc>
            </a:pPr>
            <a:fld id="{D4A98B64-68F5-4C46-8817-E2D2482091BF}" type="slidenum">
              <a:rPr lang="en-GB" sz="1200" strike="noStrike">
                <a:solidFill>
                  <a:srgbClr val="000000"/>
                </a:solidFill>
                <a:latin typeface="Calibri"/>
              </a:rPr>
              <a:t>‹#›</a:t>
            </a:fld>
            <a:endParaRPr/>
          </a:p>
        </p:txBody>
      </p:sp>
    </p:spTree>
    <p:extLst>
      <p:ext uri="{BB962C8B-B14F-4D97-AF65-F5344CB8AC3E}">
        <p14:creationId xmlns:p14="http://schemas.microsoft.com/office/powerpoint/2010/main" val="35145584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 name="PlaceHolder 1"/>
          <p:cNvSpPr>
            <a:spLocks noGrp="1"/>
          </p:cNvSpPr>
          <p:nvPr>
            <p:ph type="body"/>
          </p:nvPr>
        </p:nvSpPr>
        <p:spPr>
          <a:xfrm>
            <a:off x="673560" y="4748040"/>
            <a:ext cx="5388480" cy="3884760"/>
          </a:xfrm>
          <a:prstGeom prst="rect">
            <a:avLst/>
          </a:prstGeom>
        </p:spPr>
        <p:txBody>
          <a:bodyPr/>
          <a:lstStyle/>
          <a:p>
            <a:endParaRPr/>
          </a:p>
        </p:txBody>
      </p:sp>
      <p:sp>
        <p:nvSpPr>
          <p:cNvPr id="895" name="TextShape 2"/>
          <p:cNvSpPr txBox="1"/>
          <p:nvPr/>
        </p:nvSpPr>
        <p:spPr>
          <a:xfrm>
            <a:off x="3815280" y="9371160"/>
            <a:ext cx="2918880" cy="495000"/>
          </a:xfrm>
          <a:prstGeom prst="rect">
            <a:avLst/>
          </a:prstGeom>
          <a:noFill/>
          <a:ln>
            <a:noFill/>
          </a:ln>
        </p:spPr>
        <p:txBody>
          <a:bodyPr anchor="b"/>
          <a:lstStyle/>
          <a:p>
            <a:pPr algn="r">
              <a:lnSpc>
                <a:spcPct val="100000"/>
              </a:lnSpc>
            </a:pPr>
            <a:fld id="{55AEF2A4-2A44-44BF-A02B-8F886976642B}" type="slidenum">
              <a:rPr lang="en-GB" sz="1200" strike="noStrike">
                <a:solidFill>
                  <a:srgbClr val="000000"/>
                </a:solidFill>
                <a:latin typeface="Calibri"/>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 name="PlaceHolder 1"/>
          <p:cNvSpPr>
            <a:spLocks noGrp="1"/>
          </p:cNvSpPr>
          <p:nvPr>
            <p:ph type="body"/>
          </p:nvPr>
        </p:nvSpPr>
        <p:spPr>
          <a:xfrm>
            <a:off x="673560" y="4748040"/>
            <a:ext cx="5388480" cy="3884760"/>
          </a:xfrm>
          <a:prstGeom prst="rect">
            <a:avLst/>
          </a:prstGeom>
        </p:spPr>
        <p:txBody>
          <a:bodyPr/>
          <a:lstStyle/>
          <a:p>
            <a:endParaRPr/>
          </a:p>
        </p:txBody>
      </p:sp>
      <p:sp>
        <p:nvSpPr>
          <p:cNvPr id="913" name="TextShape 2"/>
          <p:cNvSpPr txBox="1"/>
          <p:nvPr/>
        </p:nvSpPr>
        <p:spPr>
          <a:xfrm>
            <a:off x="3815280" y="9371160"/>
            <a:ext cx="2918880" cy="495000"/>
          </a:xfrm>
          <a:prstGeom prst="rect">
            <a:avLst/>
          </a:prstGeom>
          <a:noFill/>
          <a:ln>
            <a:noFill/>
          </a:ln>
        </p:spPr>
        <p:txBody>
          <a:bodyPr anchor="b"/>
          <a:lstStyle/>
          <a:p>
            <a:pPr algn="r">
              <a:lnSpc>
                <a:spcPct val="100000"/>
              </a:lnSpc>
            </a:pPr>
            <a:fld id="{44D953FD-A29A-4672-B58F-6E19C3900251}" type="slidenum">
              <a:rPr lang="en-GB" sz="1200" strike="noStrike">
                <a:solidFill>
                  <a:srgbClr val="000000"/>
                </a:solidFill>
                <a:latin typeface="Calibri"/>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 name="PlaceHolder 1"/>
          <p:cNvSpPr>
            <a:spLocks noGrp="1"/>
          </p:cNvSpPr>
          <p:nvPr>
            <p:ph type="body"/>
          </p:nvPr>
        </p:nvSpPr>
        <p:spPr>
          <a:xfrm>
            <a:off x="673560" y="4748040"/>
            <a:ext cx="5388480" cy="3884760"/>
          </a:xfrm>
          <a:prstGeom prst="rect">
            <a:avLst/>
          </a:prstGeom>
        </p:spPr>
        <p:txBody>
          <a:bodyPr/>
          <a:lstStyle/>
          <a:p>
            <a:endParaRPr/>
          </a:p>
        </p:txBody>
      </p:sp>
      <p:sp>
        <p:nvSpPr>
          <p:cNvPr id="915" name="TextShape 2"/>
          <p:cNvSpPr txBox="1"/>
          <p:nvPr/>
        </p:nvSpPr>
        <p:spPr>
          <a:xfrm>
            <a:off x="3815280" y="9371160"/>
            <a:ext cx="2918880" cy="495000"/>
          </a:xfrm>
          <a:prstGeom prst="rect">
            <a:avLst/>
          </a:prstGeom>
          <a:noFill/>
          <a:ln>
            <a:noFill/>
          </a:ln>
        </p:spPr>
        <p:txBody>
          <a:bodyPr anchor="b"/>
          <a:lstStyle/>
          <a:p>
            <a:pPr algn="r">
              <a:lnSpc>
                <a:spcPct val="100000"/>
              </a:lnSpc>
            </a:pPr>
            <a:fld id="{31DEF592-9B73-4D87-ABB4-DB8A62488816}" type="slidenum">
              <a:rPr lang="en-GB" sz="1200" strike="noStrike">
                <a:solidFill>
                  <a:srgbClr val="000000"/>
                </a:solidFill>
                <a:latin typeface="Calibri"/>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 name="PlaceHolder 1"/>
          <p:cNvSpPr>
            <a:spLocks noGrp="1"/>
          </p:cNvSpPr>
          <p:nvPr>
            <p:ph type="body"/>
          </p:nvPr>
        </p:nvSpPr>
        <p:spPr>
          <a:xfrm>
            <a:off x="673560" y="4748040"/>
            <a:ext cx="5388480" cy="3884760"/>
          </a:xfrm>
          <a:prstGeom prst="rect">
            <a:avLst/>
          </a:prstGeom>
        </p:spPr>
        <p:txBody>
          <a:bodyPr/>
          <a:lstStyle/>
          <a:p>
            <a:endParaRPr/>
          </a:p>
        </p:txBody>
      </p:sp>
      <p:sp>
        <p:nvSpPr>
          <p:cNvPr id="917" name="TextShape 2"/>
          <p:cNvSpPr txBox="1"/>
          <p:nvPr/>
        </p:nvSpPr>
        <p:spPr>
          <a:xfrm>
            <a:off x="3815280" y="9371160"/>
            <a:ext cx="2918880" cy="495000"/>
          </a:xfrm>
          <a:prstGeom prst="rect">
            <a:avLst/>
          </a:prstGeom>
          <a:noFill/>
          <a:ln>
            <a:noFill/>
          </a:ln>
        </p:spPr>
        <p:txBody>
          <a:bodyPr anchor="b"/>
          <a:lstStyle/>
          <a:p>
            <a:pPr algn="r">
              <a:lnSpc>
                <a:spcPct val="100000"/>
              </a:lnSpc>
            </a:pPr>
            <a:fld id="{DCDBA222-7417-49EA-884E-A9AD83513BDE}" type="slidenum">
              <a:rPr lang="en-GB" sz="1200" strike="noStrike">
                <a:solidFill>
                  <a:srgbClr val="000000"/>
                </a:solidFill>
                <a:latin typeface="Calibri"/>
              </a:rPr>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 name="PlaceHolder 1"/>
          <p:cNvSpPr>
            <a:spLocks noGrp="1"/>
          </p:cNvSpPr>
          <p:nvPr>
            <p:ph type="body"/>
          </p:nvPr>
        </p:nvSpPr>
        <p:spPr>
          <a:xfrm>
            <a:off x="673560" y="4748040"/>
            <a:ext cx="5388480" cy="3884760"/>
          </a:xfrm>
          <a:prstGeom prst="rect">
            <a:avLst/>
          </a:prstGeom>
        </p:spPr>
        <p:txBody>
          <a:bodyPr/>
          <a:lstStyle/>
          <a:p>
            <a:endParaRPr/>
          </a:p>
        </p:txBody>
      </p:sp>
      <p:sp>
        <p:nvSpPr>
          <p:cNvPr id="897" name="TextShape 2"/>
          <p:cNvSpPr txBox="1"/>
          <p:nvPr/>
        </p:nvSpPr>
        <p:spPr>
          <a:xfrm>
            <a:off x="3815280" y="9371160"/>
            <a:ext cx="2918880" cy="495000"/>
          </a:xfrm>
          <a:prstGeom prst="rect">
            <a:avLst/>
          </a:prstGeom>
          <a:noFill/>
          <a:ln>
            <a:noFill/>
          </a:ln>
        </p:spPr>
        <p:txBody>
          <a:bodyPr anchor="b"/>
          <a:lstStyle/>
          <a:p>
            <a:pPr algn="r">
              <a:lnSpc>
                <a:spcPct val="100000"/>
              </a:lnSpc>
            </a:pPr>
            <a:fld id="{20D53CAE-D620-40E0-9DED-3AB9A2D9944D}" type="slidenum">
              <a:rPr lang="en-GB" sz="1200" strike="noStrike">
                <a:solidFill>
                  <a:srgbClr val="000000"/>
                </a:solidFill>
                <a:latin typeface="Calibri"/>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PlaceHolder 1"/>
          <p:cNvSpPr>
            <a:spLocks noGrp="1"/>
          </p:cNvSpPr>
          <p:nvPr>
            <p:ph type="body"/>
          </p:nvPr>
        </p:nvSpPr>
        <p:spPr>
          <a:xfrm>
            <a:off x="673560" y="4748040"/>
            <a:ext cx="5388480" cy="3884760"/>
          </a:xfrm>
          <a:prstGeom prst="rect">
            <a:avLst/>
          </a:prstGeom>
        </p:spPr>
        <p:txBody>
          <a:bodyPr/>
          <a:lstStyle/>
          <a:p>
            <a:endParaRPr/>
          </a:p>
        </p:txBody>
      </p:sp>
      <p:sp>
        <p:nvSpPr>
          <p:cNvPr id="899" name="TextShape 2"/>
          <p:cNvSpPr txBox="1"/>
          <p:nvPr/>
        </p:nvSpPr>
        <p:spPr>
          <a:xfrm>
            <a:off x="3815280" y="9371160"/>
            <a:ext cx="2918880" cy="495000"/>
          </a:xfrm>
          <a:prstGeom prst="rect">
            <a:avLst/>
          </a:prstGeom>
          <a:noFill/>
          <a:ln>
            <a:noFill/>
          </a:ln>
        </p:spPr>
        <p:txBody>
          <a:bodyPr anchor="b"/>
          <a:lstStyle/>
          <a:p>
            <a:pPr algn="r">
              <a:lnSpc>
                <a:spcPct val="100000"/>
              </a:lnSpc>
            </a:pPr>
            <a:fld id="{3E88A633-85F6-4399-BFE5-62EED96A5937}" type="slidenum">
              <a:rPr lang="en-GB" sz="1200" strike="noStrike">
                <a:solidFill>
                  <a:srgbClr val="000000"/>
                </a:solidFill>
                <a:latin typeface="Calibri"/>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PlaceHolder 1"/>
          <p:cNvSpPr>
            <a:spLocks noGrp="1"/>
          </p:cNvSpPr>
          <p:nvPr>
            <p:ph type="body"/>
          </p:nvPr>
        </p:nvSpPr>
        <p:spPr>
          <a:xfrm>
            <a:off x="673560" y="4748040"/>
            <a:ext cx="5388480" cy="3884760"/>
          </a:xfrm>
          <a:prstGeom prst="rect">
            <a:avLst/>
          </a:prstGeom>
        </p:spPr>
        <p:txBody>
          <a:bodyPr/>
          <a:lstStyle/>
          <a:p>
            <a:endParaRPr/>
          </a:p>
        </p:txBody>
      </p:sp>
      <p:sp>
        <p:nvSpPr>
          <p:cNvPr id="901" name="TextShape 2"/>
          <p:cNvSpPr txBox="1"/>
          <p:nvPr/>
        </p:nvSpPr>
        <p:spPr>
          <a:xfrm>
            <a:off x="3815280" y="9371160"/>
            <a:ext cx="2918880" cy="495000"/>
          </a:xfrm>
          <a:prstGeom prst="rect">
            <a:avLst/>
          </a:prstGeom>
          <a:noFill/>
          <a:ln>
            <a:noFill/>
          </a:ln>
        </p:spPr>
        <p:txBody>
          <a:bodyPr anchor="b"/>
          <a:lstStyle/>
          <a:p>
            <a:pPr algn="r">
              <a:lnSpc>
                <a:spcPct val="100000"/>
              </a:lnSpc>
            </a:pPr>
            <a:fld id="{5772B5C2-A7AC-496F-944F-4E7FC22C4CE3}" type="slidenum">
              <a:rPr lang="en-GB" sz="1200" strike="noStrike">
                <a:solidFill>
                  <a:srgbClr val="000000"/>
                </a:solidFill>
                <a:latin typeface="Calibri"/>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 name="PlaceHolder 1"/>
          <p:cNvSpPr>
            <a:spLocks noGrp="1"/>
          </p:cNvSpPr>
          <p:nvPr>
            <p:ph type="body"/>
          </p:nvPr>
        </p:nvSpPr>
        <p:spPr>
          <a:xfrm>
            <a:off x="673560" y="4748040"/>
            <a:ext cx="5388480" cy="3884760"/>
          </a:xfrm>
          <a:prstGeom prst="rect">
            <a:avLst/>
          </a:prstGeom>
        </p:spPr>
        <p:txBody>
          <a:bodyPr/>
          <a:lstStyle/>
          <a:p>
            <a:endParaRPr/>
          </a:p>
        </p:txBody>
      </p:sp>
      <p:sp>
        <p:nvSpPr>
          <p:cNvPr id="903" name="TextShape 2"/>
          <p:cNvSpPr txBox="1"/>
          <p:nvPr/>
        </p:nvSpPr>
        <p:spPr>
          <a:xfrm>
            <a:off x="3815280" y="9371160"/>
            <a:ext cx="2918880" cy="495000"/>
          </a:xfrm>
          <a:prstGeom prst="rect">
            <a:avLst/>
          </a:prstGeom>
          <a:noFill/>
          <a:ln>
            <a:noFill/>
          </a:ln>
        </p:spPr>
        <p:txBody>
          <a:bodyPr anchor="b"/>
          <a:lstStyle/>
          <a:p>
            <a:pPr algn="r">
              <a:lnSpc>
                <a:spcPct val="100000"/>
              </a:lnSpc>
            </a:pPr>
            <a:fld id="{D725525F-B497-4BAC-B13F-A0992A77CF8F}" type="slidenum">
              <a:rPr lang="en-GB" sz="1200" strike="noStrike">
                <a:solidFill>
                  <a:srgbClr val="000000"/>
                </a:solidFill>
                <a:latin typeface="Calibri"/>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PlaceHolder 1"/>
          <p:cNvSpPr>
            <a:spLocks noGrp="1"/>
          </p:cNvSpPr>
          <p:nvPr>
            <p:ph type="body"/>
          </p:nvPr>
        </p:nvSpPr>
        <p:spPr>
          <a:xfrm>
            <a:off x="673560" y="4748040"/>
            <a:ext cx="5388480" cy="3884760"/>
          </a:xfrm>
          <a:prstGeom prst="rect">
            <a:avLst/>
          </a:prstGeom>
        </p:spPr>
        <p:txBody>
          <a:bodyPr/>
          <a:lstStyle/>
          <a:p>
            <a:endParaRPr/>
          </a:p>
        </p:txBody>
      </p:sp>
      <p:sp>
        <p:nvSpPr>
          <p:cNvPr id="905" name="TextShape 2"/>
          <p:cNvSpPr txBox="1"/>
          <p:nvPr/>
        </p:nvSpPr>
        <p:spPr>
          <a:xfrm>
            <a:off x="3815280" y="9371160"/>
            <a:ext cx="2918880" cy="495000"/>
          </a:xfrm>
          <a:prstGeom prst="rect">
            <a:avLst/>
          </a:prstGeom>
          <a:noFill/>
          <a:ln>
            <a:noFill/>
          </a:ln>
        </p:spPr>
        <p:txBody>
          <a:bodyPr anchor="b"/>
          <a:lstStyle/>
          <a:p>
            <a:pPr algn="r">
              <a:lnSpc>
                <a:spcPct val="100000"/>
              </a:lnSpc>
            </a:pPr>
            <a:fld id="{9907979F-CEA3-4B8B-A54D-D51A0279DE2F}" type="slidenum">
              <a:rPr lang="en-GB" sz="1200" strike="noStrike">
                <a:solidFill>
                  <a:srgbClr val="000000"/>
                </a:solidFill>
                <a:latin typeface="Calibri"/>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 name="PlaceHolder 1"/>
          <p:cNvSpPr>
            <a:spLocks noGrp="1"/>
          </p:cNvSpPr>
          <p:nvPr>
            <p:ph type="body"/>
          </p:nvPr>
        </p:nvSpPr>
        <p:spPr>
          <a:xfrm>
            <a:off x="673560" y="4748040"/>
            <a:ext cx="5388480" cy="3884760"/>
          </a:xfrm>
          <a:prstGeom prst="rect">
            <a:avLst/>
          </a:prstGeom>
        </p:spPr>
        <p:txBody>
          <a:bodyPr/>
          <a:lstStyle/>
          <a:p>
            <a:endParaRPr/>
          </a:p>
        </p:txBody>
      </p:sp>
      <p:sp>
        <p:nvSpPr>
          <p:cNvPr id="907" name="TextShape 2"/>
          <p:cNvSpPr txBox="1"/>
          <p:nvPr/>
        </p:nvSpPr>
        <p:spPr>
          <a:xfrm>
            <a:off x="3815280" y="9371160"/>
            <a:ext cx="2918880" cy="495000"/>
          </a:xfrm>
          <a:prstGeom prst="rect">
            <a:avLst/>
          </a:prstGeom>
          <a:noFill/>
          <a:ln>
            <a:noFill/>
          </a:ln>
        </p:spPr>
        <p:txBody>
          <a:bodyPr anchor="b"/>
          <a:lstStyle/>
          <a:p>
            <a:pPr algn="r">
              <a:lnSpc>
                <a:spcPct val="100000"/>
              </a:lnSpc>
            </a:pPr>
            <a:fld id="{8AA7FB75-6783-424B-8FC6-C3DA5FCC3B7C}" type="slidenum">
              <a:rPr lang="en-GB" sz="1200" strike="noStrike">
                <a:solidFill>
                  <a:srgbClr val="000000"/>
                </a:solidFill>
                <a:latin typeface="Calibri"/>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 name="PlaceHolder 1"/>
          <p:cNvSpPr>
            <a:spLocks noGrp="1"/>
          </p:cNvSpPr>
          <p:nvPr>
            <p:ph type="body"/>
          </p:nvPr>
        </p:nvSpPr>
        <p:spPr>
          <a:xfrm>
            <a:off x="673560" y="4748040"/>
            <a:ext cx="5388480" cy="3884760"/>
          </a:xfrm>
          <a:prstGeom prst="rect">
            <a:avLst/>
          </a:prstGeom>
        </p:spPr>
        <p:txBody>
          <a:bodyPr/>
          <a:lstStyle/>
          <a:p>
            <a:endParaRPr/>
          </a:p>
        </p:txBody>
      </p:sp>
      <p:sp>
        <p:nvSpPr>
          <p:cNvPr id="909" name="TextShape 2"/>
          <p:cNvSpPr txBox="1"/>
          <p:nvPr/>
        </p:nvSpPr>
        <p:spPr>
          <a:xfrm>
            <a:off x="3815280" y="9371160"/>
            <a:ext cx="2918880" cy="495000"/>
          </a:xfrm>
          <a:prstGeom prst="rect">
            <a:avLst/>
          </a:prstGeom>
          <a:noFill/>
          <a:ln>
            <a:noFill/>
          </a:ln>
        </p:spPr>
        <p:txBody>
          <a:bodyPr anchor="b"/>
          <a:lstStyle/>
          <a:p>
            <a:pPr algn="r">
              <a:lnSpc>
                <a:spcPct val="100000"/>
              </a:lnSpc>
            </a:pPr>
            <a:fld id="{1264EF5E-3C44-4EE7-91B5-3663FF0E90D7}" type="slidenum">
              <a:rPr lang="en-GB" sz="1200" strike="noStrike">
                <a:solidFill>
                  <a:srgbClr val="000000"/>
                </a:solidFill>
                <a:latin typeface="Calibri"/>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 name="PlaceHolder 1"/>
          <p:cNvSpPr>
            <a:spLocks noGrp="1"/>
          </p:cNvSpPr>
          <p:nvPr>
            <p:ph type="body"/>
          </p:nvPr>
        </p:nvSpPr>
        <p:spPr>
          <a:xfrm>
            <a:off x="673560" y="4748040"/>
            <a:ext cx="5388480" cy="3884760"/>
          </a:xfrm>
          <a:prstGeom prst="rect">
            <a:avLst/>
          </a:prstGeom>
        </p:spPr>
        <p:txBody>
          <a:bodyPr/>
          <a:lstStyle/>
          <a:p>
            <a:endParaRPr/>
          </a:p>
        </p:txBody>
      </p:sp>
      <p:sp>
        <p:nvSpPr>
          <p:cNvPr id="911" name="TextShape 2"/>
          <p:cNvSpPr txBox="1"/>
          <p:nvPr/>
        </p:nvSpPr>
        <p:spPr>
          <a:xfrm>
            <a:off x="3815280" y="9371160"/>
            <a:ext cx="2918880" cy="495000"/>
          </a:xfrm>
          <a:prstGeom prst="rect">
            <a:avLst/>
          </a:prstGeom>
          <a:noFill/>
          <a:ln>
            <a:noFill/>
          </a:ln>
        </p:spPr>
        <p:txBody>
          <a:bodyPr anchor="b"/>
          <a:lstStyle/>
          <a:p>
            <a:pPr algn="r">
              <a:lnSpc>
                <a:spcPct val="100000"/>
              </a:lnSpc>
            </a:pPr>
            <a:fld id="{7899E101-DAA7-46D6-9142-77EE9C5BDB45}" type="slidenum">
              <a:rPr lang="en-GB" sz="1200" strike="noStrike">
                <a:solidFill>
                  <a:srgbClr val="000000"/>
                </a:solidFill>
                <a:latin typeface="Calibri"/>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1.pn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1.pn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37"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38"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5"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466"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467"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68"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9" name="PlaceHolder 1"/>
          <p:cNvSpPr>
            <a:spLocks noGrp="1"/>
          </p:cNvSpPr>
          <p:nvPr>
            <p:ph type="subTitle"/>
          </p:nvPr>
        </p:nvSpPr>
        <p:spPr>
          <a:xfrm>
            <a:off x="677160" y="609480"/>
            <a:ext cx="8596800" cy="6123960"/>
          </a:xfrm>
          <a:prstGeom prst="rect">
            <a:avLst/>
          </a:prstGeom>
        </p:spPr>
        <p:txBody>
          <a:bodyPr lIns="0" tIns="0" rIns="0" bIns="0" anchor="ctr"/>
          <a:lstStyle/>
          <a:p>
            <a:pPr algn="ctr"/>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0"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471"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472"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473"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74"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475"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476"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477"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78"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479"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480"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481"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82"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483"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484"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85"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486"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487"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488"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489"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90"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491"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492"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493" name="Picture 492"/>
          <p:cNvPicPr/>
          <p:nvPr/>
        </p:nvPicPr>
        <p:blipFill>
          <a:blip r:embed="rId2"/>
          <a:stretch/>
        </p:blipFill>
        <p:spPr>
          <a:xfrm>
            <a:off x="3602880" y="1604520"/>
            <a:ext cx="4984920" cy="3977280"/>
          </a:xfrm>
          <a:prstGeom prst="rect">
            <a:avLst/>
          </a:prstGeom>
          <a:ln>
            <a:noFill/>
          </a:ln>
        </p:spPr>
      </p:pic>
      <p:pic>
        <p:nvPicPr>
          <p:cNvPr id="494" name="Picture 493"/>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40"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41"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42"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43"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0"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511"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2"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513"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4"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515"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516"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7"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8" name="PlaceHolder 1"/>
          <p:cNvSpPr>
            <a:spLocks noGrp="1"/>
          </p:cNvSpPr>
          <p:nvPr>
            <p:ph type="subTitle"/>
          </p:nvPr>
        </p:nvSpPr>
        <p:spPr>
          <a:xfrm>
            <a:off x="677160" y="609480"/>
            <a:ext cx="8596800" cy="6123960"/>
          </a:xfrm>
          <a:prstGeom prst="rect">
            <a:avLst/>
          </a:prstGeom>
        </p:spPr>
        <p:txBody>
          <a:bodyPr lIns="0" tIns="0" rIns="0" bIns="0" anchor="ctr"/>
          <a:lstStyle/>
          <a:p>
            <a:pPr algn="ctr"/>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9"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520"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521"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522"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23"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524"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525"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526"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27"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528"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529"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530"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31"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532"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533"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34"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535"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536"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537"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538"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45"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46"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47" name="Picture 46"/>
          <p:cNvPicPr/>
          <p:nvPr/>
        </p:nvPicPr>
        <p:blipFill>
          <a:blip r:embed="rId2"/>
          <a:stretch/>
        </p:blipFill>
        <p:spPr>
          <a:xfrm>
            <a:off x="3602880" y="1604520"/>
            <a:ext cx="4984920" cy="3977280"/>
          </a:xfrm>
          <a:prstGeom prst="rect">
            <a:avLst/>
          </a:prstGeom>
          <a:ln>
            <a:noFill/>
          </a:ln>
        </p:spPr>
      </p:pic>
      <p:pic>
        <p:nvPicPr>
          <p:cNvPr id="48" name="Picture 47"/>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39"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540"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541"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542" name="Picture 541"/>
          <p:cNvPicPr/>
          <p:nvPr/>
        </p:nvPicPr>
        <p:blipFill>
          <a:blip r:embed="rId2"/>
          <a:stretch/>
        </p:blipFill>
        <p:spPr>
          <a:xfrm>
            <a:off x="3602880" y="1604520"/>
            <a:ext cx="4984920" cy="3977280"/>
          </a:xfrm>
          <a:prstGeom prst="rect">
            <a:avLst/>
          </a:prstGeom>
          <a:ln>
            <a:noFill/>
          </a:ln>
        </p:spPr>
      </p:pic>
      <p:pic>
        <p:nvPicPr>
          <p:cNvPr id="543" name="Picture 542"/>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62"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56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64"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565"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6"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567"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568"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9"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0" name="PlaceHolder 1"/>
          <p:cNvSpPr>
            <a:spLocks noGrp="1"/>
          </p:cNvSpPr>
          <p:nvPr>
            <p:ph type="subTitle"/>
          </p:nvPr>
        </p:nvSpPr>
        <p:spPr>
          <a:xfrm>
            <a:off x="677160" y="609480"/>
            <a:ext cx="8596800" cy="6123960"/>
          </a:xfrm>
          <a:prstGeom prst="rect">
            <a:avLst/>
          </a:prstGeom>
        </p:spPr>
        <p:txBody>
          <a:bodyPr lIns="0" tIns="0" rIns="0" bIns="0" anchor="ctr"/>
          <a:lstStyle/>
          <a:p>
            <a:pPr algn="ctr"/>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1"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572"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573"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574"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5"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576"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577"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578"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9"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580"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581"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582"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83"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584"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585"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86"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587"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588"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589"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590"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91"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592"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593"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594" name="Picture 593"/>
          <p:cNvPicPr/>
          <p:nvPr/>
        </p:nvPicPr>
        <p:blipFill>
          <a:blip r:embed="rId2"/>
          <a:stretch/>
        </p:blipFill>
        <p:spPr>
          <a:xfrm>
            <a:off x="3602880" y="1604520"/>
            <a:ext cx="4984920" cy="3977280"/>
          </a:xfrm>
          <a:prstGeom prst="rect">
            <a:avLst/>
          </a:prstGeom>
          <a:ln>
            <a:noFill/>
          </a:ln>
        </p:spPr>
      </p:pic>
      <p:pic>
        <p:nvPicPr>
          <p:cNvPr id="595" name="Picture 594"/>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11"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612"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13"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614"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15"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616"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617"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18"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19" name="PlaceHolder 1"/>
          <p:cNvSpPr>
            <a:spLocks noGrp="1"/>
          </p:cNvSpPr>
          <p:nvPr>
            <p:ph type="subTitle"/>
          </p:nvPr>
        </p:nvSpPr>
        <p:spPr>
          <a:xfrm>
            <a:off x="677160" y="609480"/>
            <a:ext cx="8596800" cy="6123960"/>
          </a:xfrm>
          <a:prstGeom prst="rect">
            <a:avLst/>
          </a:prstGeom>
        </p:spPr>
        <p:txBody>
          <a:bodyPr lIns="0" tIns="0" rIns="0" bIns="0" anchor="ctr"/>
          <a:lstStyle/>
          <a:p>
            <a:pPr algn="ctr"/>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20"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621"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622"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623"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5"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116"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4"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625"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626"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627"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8"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629"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630"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631"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2"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633"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634"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35"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636"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637"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638"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639"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40"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641"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642"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643" name="Picture 642"/>
          <p:cNvPicPr/>
          <p:nvPr/>
        </p:nvPicPr>
        <p:blipFill>
          <a:blip r:embed="rId2"/>
          <a:stretch/>
        </p:blipFill>
        <p:spPr>
          <a:xfrm>
            <a:off x="3602880" y="1604520"/>
            <a:ext cx="4984920" cy="3977280"/>
          </a:xfrm>
          <a:prstGeom prst="rect">
            <a:avLst/>
          </a:prstGeom>
          <a:ln>
            <a:noFill/>
          </a:ln>
        </p:spPr>
      </p:pic>
      <p:pic>
        <p:nvPicPr>
          <p:cNvPr id="644" name="Picture 643"/>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63"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664"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65"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666"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67"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668"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669"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70"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118"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71" name="PlaceHolder 1"/>
          <p:cNvSpPr>
            <a:spLocks noGrp="1"/>
          </p:cNvSpPr>
          <p:nvPr>
            <p:ph type="subTitle"/>
          </p:nvPr>
        </p:nvSpPr>
        <p:spPr>
          <a:xfrm>
            <a:off x="677160" y="609480"/>
            <a:ext cx="8596800" cy="6123960"/>
          </a:xfrm>
          <a:prstGeom prst="rect">
            <a:avLst/>
          </a:prstGeom>
        </p:spPr>
        <p:txBody>
          <a:bodyPr lIns="0" tIns="0" rIns="0" bIns="0" anchor="ctr"/>
          <a:lstStyle/>
          <a:p>
            <a:pPr algn="ctr"/>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72"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673"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674"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675"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76"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677"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678"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679"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0"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681"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682"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683"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4"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685"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686"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7"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688"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689"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690"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691"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2"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693"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694"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695" name="Picture 694"/>
          <p:cNvPicPr/>
          <p:nvPr/>
        </p:nvPicPr>
        <p:blipFill>
          <a:blip r:embed="rId2"/>
          <a:stretch/>
        </p:blipFill>
        <p:spPr>
          <a:xfrm>
            <a:off x="3602880" y="1604520"/>
            <a:ext cx="4984920" cy="3977280"/>
          </a:xfrm>
          <a:prstGeom prst="rect">
            <a:avLst/>
          </a:prstGeom>
          <a:ln>
            <a:noFill/>
          </a:ln>
        </p:spPr>
      </p:pic>
      <p:pic>
        <p:nvPicPr>
          <p:cNvPr id="696" name="Picture 695"/>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13"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714"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15"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716"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120"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121"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17"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718"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719"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20"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21" name="PlaceHolder 1"/>
          <p:cNvSpPr>
            <a:spLocks noGrp="1"/>
          </p:cNvSpPr>
          <p:nvPr>
            <p:ph type="subTitle"/>
          </p:nvPr>
        </p:nvSpPr>
        <p:spPr>
          <a:xfrm>
            <a:off x="677160" y="609480"/>
            <a:ext cx="8596800" cy="6123960"/>
          </a:xfrm>
          <a:prstGeom prst="rect">
            <a:avLst/>
          </a:prstGeom>
        </p:spPr>
        <p:txBody>
          <a:bodyPr lIns="0" tIns="0" rIns="0" bIns="0" anchor="ctr"/>
          <a:lstStyle/>
          <a:p>
            <a:pPr algn="ctr"/>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22"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723"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724"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725"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26"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727"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728"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729"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30"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731"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732"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733"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4"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735"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736"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7"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738"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739"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740"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741"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2"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743"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744"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745" name="Picture 744"/>
          <p:cNvPicPr/>
          <p:nvPr/>
        </p:nvPicPr>
        <p:blipFill>
          <a:blip r:embed="rId2"/>
          <a:stretch/>
        </p:blipFill>
        <p:spPr>
          <a:xfrm>
            <a:off x="3602880" y="1604520"/>
            <a:ext cx="4984920" cy="3977280"/>
          </a:xfrm>
          <a:prstGeom prst="rect">
            <a:avLst/>
          </a:prstGeom>
          <a:ln>
            <a:noFill/>
          </a:ln>
        </p:spPr>
      </p:pic>
      <p:pic>
        <p:nvPicPr>
          <p:cNvPr id="746" name="Picture 745"/>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2"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62"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76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4"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765"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66"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767"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768"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69"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70" name="PlaceHolder 1"/>
          <p:cNvSpPr>
            <a:spLocks noGrp="1"/>
          </p:cNvSpPr>
          <p:nvPr>
            <p:ph type="subTitle"/>
          </p:nvPr>
        </p:nvSpPr>
        <p:spPr>
          <a:xfrm>
            <a:off x="677160" y="609480"/>
            <a:ext cx="8596800" cy="6123960"/>
          </a:xfrm>
          <a:prstGeom prst="rect">
            <a:avLst/>
          </a:prstGeom>
        </p:spPr>
        <p:txBody>
          <a:bodyPr lIns="0" tIns="0" rIns="0" bIns="0" anchor="ctr"/>
          <a:lstStyle/>
          <a:p>
            <a:pPr algn="ctr"/>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71"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772"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773"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774"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75"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776"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777"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778"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79"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780"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781"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782"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83"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784"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785"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86"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787"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788"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789"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790"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3" name="PlaceHolder 1"/>
          <p:cNvSpPr>
            <a:spLocks noGrp="1"/>
          </p:cNvSpPr>
          <p:nvPr>
            <p:ph type="subTitle"/>
          </p:nvPr>
        </p:nvSpPr>
        <p:spPr>
          <a:xfrm>
            <a:off x="677160" y="609480"/>
            <a:ext cx="8596800" cy="6123960"/>
          </a:xfrm>
          <a:prstGeom prst="rect">
            <a:avLst/>
          </a:prstGeom>
        </p:spPr>
        <p:txBody>
          <a:bodyPr lIns="0" tIns="0" rIns="0" bIns="0" anchor="ctr"/>
          <a:lstStyle/>
          <a:p>
            <a:pPr algn="ctr"/>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91"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792"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793"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794" name="Picture 793"/>
          <p:cNvPicPr/>
          <p:nvPr/>
        </p:nvPicPr>
        <p:blipFill>
          <a:blip r:embed="rId2"/>
          <a:stretch/>
        </p:blipFill>
        <p:spPr>
          <a:xfrm>
            <a:off x="3602880" y="1604520"/>
            <a:ext cx="4984920" cy="3977280"/>
          </a:xfrm>
          <a:prstGeom prst="rect">
            <a:avLst/>
          </a:prstGeom>
          <a:ln>
            <a:noFill/>
          </a:ln>
        </p:spPr>
      </p:pic>
      <p:pic>
        <p:nvPicPr>
          <p:cNvPr id="795" name="Picture 794"/>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1"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812"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3"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814"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15"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816"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817"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8"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19" name="PlaceHolder 1"/>
          <p:cNvSpPr>
            <a:spLocks noGrp="1"/>
          </p:cNvSpPr>
          <p:nvPr>
            <p:ph type="subTitle"/>
          </p:nvPr>
        </p:nvSpPr>
        <p:spPr>
          <a:xfrm>
            <a:off x="677160" y="609480"/>
            <a:ext cx="8596800" cy="6123960"/>
          </a:xfrm>
          <a:prstGeom prst="rect">
            <a:avLst/>
          </a:prstGeom>
        </p:spPr>
        <p:txBody>
          <a:bodyPr lIns="0" tIns="0" rIns="0" bIns="0" anchor="ctr"/>
          <a:lstStyle/>
          <a:p>
            <a:pPr algn="ctr"/>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20"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821"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822"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823"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24"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825"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826"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827"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28"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829"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830"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831"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125"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26"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127"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32"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833"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834"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35"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836"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837"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838"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839"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40"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841"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842"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843" name="Picture 842"/>
          <p:cNvPicPr/>
          <p:nvPr/>
        </p:nvPicPr>
        <p:blipFill>
          <a:blip r:embed="rId2"/>
          <a:stretch/>
        </p:blipFill>
        <p:spPr>
          <a:xfrm>
            <a:off x="3602880" y="1604520"/>
            <a:ext cx="4984920" cy="3977280"/>
          </a:xfrm>
          <a:prstGeom prst="rect">
            <a:avLst/>
          </a:prstGeom>
          <a:ln>
            <a:noFill/>
          </a:ln>
        </p:spPr>
      </p:pic>
      <p:pic>
        <p:nvPicPr>
          <p:cNvPr id="844" name="Picture 843"/>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04950FF-7B67-2E4C-858F-B18DFD15A1BE}" type="datetimeFigureOut">
              <a:rPr lang="en-US" smtClean="0"/>
              <a:t>15/06/15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1BA4A-731E-B048-A154-891AC61B948D}" type="slidenum">
              <a:rPr lang="en-US" smtClean="0"/>
              <a:t>‹#›</a:t>
            </a:fld>
            <a:endParaRPr lang="en-US"/>
          </a:p>
        </p:txBody>
      </p:sp>
    </p:spTree>
    <p:extLst>
      <p:ext uri="{BB962C8B-B14F-4D97-AF65-F5344CB8AC3E}">
        <p14:creationId xmlns:p14="http://schemas.microsoft.com/office/powerpoint/2010/main" val="148524060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F6D1F2C-D4E4-C24F-8BDE-C8BFA0E46289}" type="datetimeFigureOut">
              <a:rPr lang="en-US" smtClean="0"/>
              <a:t>15/06/15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5BD5E-869E-2242-9AA4-7A1EECE7CF08}" type="slidenum">
              <a:rPr lang="en-US" smtClean="0"/>
              <a:t>‹#›</a:t>
            </a:fld>
            <a:endParaRPr lang="en-US"/>
          </a:p>
        </p:txBody>
      </p:sp>
    </p:spTree>
    <p:extLst>
      <p:ext uri="{BB962C8B-B14F-4D97-AF65-F5344CB8AC3E}">
        <p14:creationId xmlns:p14="http://schemas.microsoft.com/office/powerpoint/2010/main" val="166891452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F6D1F2C-D4E4-C24F-8BDE-C8BFA0E46289}" type="datetimeFigureOut">
              <a:rPr lang="en-US" smtClean="0"/>
              <a:t>15/06/15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5BD5E-869E-2242-9AA4-7A1EECE7CF08}" type="slidenum">
              <a:rPr lang="en-US" smtClean="0"/>
              <a:t>‹#›</a:t>
            </a:fld>
            <a:endParaRPr lang="en-US"/>
          </a:p>
        </p:txBody>
      </p:sp>
    </p:spTree>
    <p:extLst>
      <p:ext uri="{BB962C8B-B14F-4D97-AF65-F5344CB8AC3E}">
        <p14:creationId xmlns:p14="http://schemas.microsoft.com/office/powerpoint/2010/main" val="113044566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F6D1F2C-D4E4-C24F-8BDE-C8BFA0E46289}" type="datetimeFigureOut">
              <a:rPr lang="en-US" smtClean="0"/>
              <a:t>15/06/15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5BD5E-869E-2242-9AA4-7A1EECE7CF08}" type="slidenum">
              <a:rPr lang="en-US" smtClean="0"/>
              <a:t>‹#›</a:t>
            </a:fld>
            <a:endParaRPr lang="en-US"/>
          </a:p>
        </p:txBody>
      </p:sp>
    </p:spTree>
    <p:extLst>
      <p:ext uri="{BB962C8B-B14F-4D97-AF65-F5344CB8AC3E}">
        <p14:creationId xmlns:p14="http://schemas.microsoft.com/office/powerpoint/2010/main" val="61717409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F6D1F2C-D4E4-C24F-8BDE-C8BFA0E46289}" type="datetimeFigureOut">
              <a:rPr lang="en-US" smtClean="0"/>
              <a:t>15/06/15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5BD5E-869E-2242-9AA4-7A1EECE7CF08}" type="slidenum">
              <a:rPr lang="en-US" smtClean="0"/>
              <a:t>‹#›</a:t>
            </a:fld>
            <a:endParaRPr lang="en-US"/>
          </a:p>
        </p:txBody>
      </p:sp>
    </p:spTree>
    <p:extLst>
      <p:ext uri="{BB962C8B-B14F-4D97-AF65-F5344CB8AC3E}">
        <p14:creationId xmlns:p14="http://schemas.microsoft.com/office/powerpoint/2010/main" val="29182209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04950FF-7B67-2E4C-858F-B18DFD15A1BE}" type="datetimeFigureOut">
              <a:rPr lang="en-US" smtClean="0"/>
              <a:t>15/06/15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1BA4A-731E-B048-A154-891AC61B948D}" type="slidenum">
              <a:rPr lang="en-US" smtClean="0"/>
              <a:t>‹#›</a:t>
            </a:fld>
            <a:endParaRPr lang="en-US"/>
          </a:p>
        </p:txBody>
      </p:sp>
    </p:spTree>
    <p:extLst>
      <p:ext uri="{BB962C8B-B14F-4D97-AF65-F5344CB8AC3E}">
        <p14:creationId xmlns:p14="http://schemas.microsoft.com/office/powerpoint/2010/main" val="14253856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D1F2C-D4E4-C24F-8BDE-C8BFA0E46289}" type="datetimeFigureOut">
              <a:rPr lang="en-US" smtClean="0"/>
              <a:t>15/06/15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5BD5E-869E-2242-9AA4-7A1EECE7CF08}" type="slidenum">
              <a:rPr lang="en-US" smtClean="0"/>
              <a:t>‹#›</a:t>
            </a:fld>
            <a:endParaRPr lang="en-US"/>
          </a:p>
        </p:txBody>
      </p:sp>
    </p:spTree>
    <p:extLst>
      <p:ext uri="{BB962C8B-B14F-4D97-AF65-F5344CB8AC3E}">
        <p14:creationId xmlns:p14="http://schemas.microsoft.com/office/powerpoint/2010/main" val="258042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16"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129"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130"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31"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F6D1F2C-D4E4-C24F-8BDE-C8BFA0E46289}" type="datetimeFigureOut">
              <a:rPr lang="en-US" smtClean="0"/>
              <a:t>15/06/15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5BD5E-869E-2242-9AA4-7A1EECE7CF08}" type="slidenum">
              <a:rPr lang="en-US" smtClean="0"/>
              <a:t>‹#›</a:t>
            </a:fld>
            <a:endParaRPr lang="en-US"/>
          </a:p>
        </p:txBody>
      </p:sp>
    </p:spTree>
    <p:extLst>
      <p:ext uri="{BB962C8B-B14F-4D97-AF65-F5344CB8AC3E}">
        <p14:creationId xmlns:p14="http://schemas.microsoft.com/office/powerpoint/2010/main" val="15907929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F6D1F2C-D4E4-C24F-8BDE-C8BFA0E46289}" type="datetimeFigureOut">
              <a:rPr lang="en-US" smtClean="0"/>
              <a:t>15/06/15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5BD5E-869E-2242-9AA4-7A1EECE7CF08}" type="slidenum">
              <a:rPr lang="en-US" smtClean="0"/>
              <a:t>‹#›</a:t>
            </a:fld>
            <a:endParaRPr lang="en-US"/>
          </a:p>
        </p:txBody>
      </p:sp>
    </p:spTree>
    <p:extLst>
      <p:ext uri="{BB962C8B-B14F-4D97-AF65-F5344CB8AC3E}">
        <p14:creationId xmlns:p14="http://schemas.microsoft.com/office/powerpoint/2010/main" val="284754105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F6D1F2C-D4E4-C24F-8BDE-C8BFA0E46289}" type="datetimeFigureOut">
              <a:rPr lang="en-US" smtClean="0"/>
              <a:t>15/06/15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5BD5E-869E-2242-9AA4-7A1EECE7CF08}" type="slidenum">
              <a:rPr lang="en-US" smtClean="0"/>
              <a:t>‹#›</a:t>
            </a:fld>
            <a:endParaRPr lang="en-US"/>
          </a:p>
        </p:txBody>
      </p:sp>
    </p:spTree>
    <p:extLst>
      <p:ext uri="{BB962C8B-B14F-4D97-AF65-F5344CB8AC3E}">
        <p14:creationId xmlns:p14="http://schemas.microsoft.com/office/powerpoint/2010/main" val="320145414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F6D1F2C-D4E4-C24F-8BDE-C8BFA0E46289}" type="datetimeFigureOut">
              <a:rPr lang="en-US" smtClean="0"/>
              <a:t>15/06/15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5BD5E-869E-2242-9AA4-7A1EECE7CF08}" type="slidenum">
              <a:rPr lang="en-US" smtClean="0"/>
              <a:t>‹#›</a:t>
            </a:fld>
            <a:endParaRPr lang="en-US"/>
          </a:p>
        </p:txBody>
      </p:sp>
    </p:spTree>
    <p:extLst>
      <p:ext uri="{BB962C8B-B14F-4D97-AF65-F5344CB8AC3E}">
        <p14:creationId xmlns:p14="http://schemas.microsoft.com/office/powerpoint/2010/main" val="340617550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cSld name="Title, 6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95"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96" name="PlaceHolder 3"/>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133"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35"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137"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138"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140"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41"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42"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143"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145"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146"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147" name="Picture 146"/>
          <p:cNvPicPr/>
          <p:nvPr/>
        </p:nvPicPr>
        <p:blipFill>
          <a:blip r:embed="rId2"/>
          <a:stretch/>
        </p:blipFill>
        <p:spPr>
          <a:xfrm>
            <a:off x="3602880" y="1604520"/>
            <a:ext cx="4984920" cy="3977280"/>
          </a:xfrm>
          <a:prstGeom prst="rect">
            <a:avLst/>
          </a:prstGeom>
          <a:ln>
            <a:noFill/>
          </a:ln>
        </p:spPr>
      </p:pic>
      <p:pic>
        <p:nvPicPr>
          <p:cNvPr id="148" name="Picture 147"/>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4"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165"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167"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169"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170"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1"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18"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2" name="PlaceHolder 1"/>
          <p:cNvSpPr>
            <a:spLocks noGrp="1"/>
          </p:cNvSpPr>
          <p:nvPr>
            <p:ph type="subTitle"/>
          </p:nvPr>
        </p:nvSpPr>
        <p:spPr>
          <a:xfrm>
            <a:off x="677160" y="609480"/>
            <a:ext cx="8596800" cy="612396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174"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75"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176"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178"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179"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80"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182"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83"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84"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186"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187"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189"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90"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91"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192"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194"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195"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196" name="Picture 195"/>
          <p:cNvPicPr/>
          <p:nvPr/>
        </p:nvPicPr>
        <p:blipFill>
          <a:blip r:embed="rId2"/>
          <a:stretch/>
        </p:blipFill>
        <p:spPr>
          <a:xfrm>
            <a:off x="3602880" y="1604520"/>
            <a:ext cx="4984920" cy="3977280"/>
          </a:xfrm>
          <a:prstGeom prst="rect">
            <a:avLst/>
          </a:prstGeom>
          <a:ln>
            <a:noFill/>
          </a:ln>
        </p:spPr>
      </p:pic>
      <p:pic>
        <p:nvPicPr>
          <p:cNvPr id="197" name="Picture 196"/>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4"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215"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217"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21"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219"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220"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1"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2" name="PlaceHolder 1"/>
          <p:cNvSpPr>
            <a:spLocks noGrp="1"/>
          </p:cNvSpPr>
          <p:nvPr>
            <p:ph type="subTitle"/>
          </p:nvPr>
        </p:nvSpPr>
        <p:spPr>
          <a:xfrm>
            <a:off x="677160" y="609480"/>
            <a:ext cx="8596800" cy="612396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224"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25"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226"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228"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229"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30"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232"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33"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34"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236"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237"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239"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40"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41"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242"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244"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245"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246" name="Picture 245"/>
          <p:cNvPicPr/>
          <p:nvPr/>
        </p:nvPicPr>
        <p:blipFill>
          <a:blip r:embed="rId2"/>
          <a:stretch/>
        </p:blipFill>
        <p:spPr>
          <a:xfrm>
            <a:off x="3602880" y="1604520"/>
            <a:ext cx="4984920" cy="3977280"/>
          </a:xfrm>
          <a:prstGeom prst="rect">
            <a:avLst/>
          </a:prstGeom>
          <a:ln>
            <a:noFill/>
          </a:ln>
        </p:spPr>
      </p:pic>
      <p:pic>
        <p:nvPicPr>
          <p:cNvPr id="247" name="Picture 246"/>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6"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26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269"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271"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272"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3"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4" name="PlaceHolder 1"/>
          <p:cNvSpPr>
            <a:spLocks noGrp="1"/>
          </p:cNvSpPr>
          <p:nvPr>
            <p:ph type="subTitle"/>
          </p:nvPr>
        </p:nvSpPr>
        <p:spPr>
          <a:xfrm>
            <a:off x="677160" y="609480"/>
            <a:ext cx="8596800" cy="6123960"/>
          </a:xfrm>
          <a:prstGeom prst="rect">
            <a:avLst/>
          </a:prstGeom>
        </p:spPr>
        <p:txBody>
          <a:bodyPr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276"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77"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278"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280"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281"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82"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284"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85"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86"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288"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289"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291"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92"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93"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294"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 name="PlaceHolder 1"/>
          <p:cNvSpPr>
            <a:spLocks noGrp="1"/>
          </p:cNvSpPr>
          <p:nvPr>
            <p:ph type="subTitle"/>
          </p:nvPr>
        </p:nvSpPr>
        <p:spPr>
          <a:xfrm>
            <a:off x="677160" y="609480"/>
            <a:ext cx="8596800" cy="6123960"/>
          </a:xfrm>
          <a:prstGeom prst="rect">
            <a:avLst/>
          </a:prstGeom>
        </p:spPr>
        <p:txBody>
          <a:bodyPr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296"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297"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298" name="Picture 297"/>
          <p:cNvPicPr/>
          <p:nvPr/>
        </p:nvPicPr>
        <p:blipFill>
          <a:blip r:embed="rId2"/>
          <a:stretch/>
        </p:blipFill>
        <p:spPr>
          <a:xfrm>
            <a:off x="3602880" y="1604520"/>
            <a:ext cx="4984920" cy="3977280"/>
          </a:xfrm>
          <a:prstGeom prst="rect">
            <a:avLst/>
          </a:prstGeom>
          <a:ln>
            <a:noFill/>
          </a:ln>
        </p:spPr>
      </p:pic>
      <p:pic>
        <p:nvPicPr>
          <p:cNvPr id="299" name="Picture 298"/>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14"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315"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317"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319"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320"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21"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22" name="PlaceHolder 1"/>
          <p:cNvSpPr>
            <a:spLocks noGrp="1"/>
          </p:cNvSpPr>
          <p:nvPr>
            <p:ph type="subTitle"/>
          </p:nvPr>
        </p:nvSpPr>
        <p:spPr>
          <a:xfrm>
            <a:off x="677160" y="609480"/>
            <a:ext cx="8596800" cy="6123960"/>
          </a:xfrm>
          <a:prstGeom prst="rect">
            <a:avLst/>
          </a:prstGeom>
        </p:spPr>
        <p:txBody>
          <a:bodyPr lIns="0" tIns="0" rIns="0" bIns="0" anchor="ctr"/>
          <a:lstStyle/>
          <a:p>
            <a:pPr algn="ct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324"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325"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326"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328"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329"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330"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31"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332"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333"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334"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25"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6"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27"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336"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337"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339"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340"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341"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342"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344"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345"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346" name="Picture 345"/>
          <p:cNvPicPr/>
          <p:nvPr/>
        </p:nvPicPr>
        <p:blipFill>
          <a:blip r:embed="rId2"/>
          <a:stretch/>
        </p:blipFill>
        <p:spPr>
          <a:xfrm>
            <a:off x="3602880" y="1604520"/>
            <a:ext cx="4984920" cy="3977280"/>
          </a:xfrm>
          <a:prstGeom prst="rect">
            <a:avLst/>
          </a:prstGeom>
          <a:ln>
            <a:noFill/>
          </a:ln>
        </p:spPr>
      </p:pic>
      <p:pic>
        <p:nvPicPr>
          <p:cNvPr id="347" name="Picture 346"/>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61"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362"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63"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364"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366"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367"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68"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69" name="PlaceHolder 1"/>
          <p:cNvSpPr>
            <a:spLocks noGrp="1"/>
          </p:cNvSpPr>
          <p:nvPr>
            <p:ph type="subTitle"/>
          </p:nvPr>
        </p:nvSpPr>
        <p:spPr>
          <a:xfrm>
            <a:off x="677160" y="609480"/>
            <a:ext cx="8596800" cy="6123960"/>
          </a:xfrm>
          <a:prstGeom prst="rect">
            <a:avLst/>
          </a:prstGeom>
        </p:spPr>
        <p:txBody>
          <a:bodyPr lIns="0" tIns="0" rIns="0" bIns="0" anchor="ctr"/>
          <a:lstStyle/>
          <a:p>
            <a:pPr algn="ct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70"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371"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372"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373"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29"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30"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31"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4"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375"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376"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377"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78"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379"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380"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381"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383"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384"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386"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387"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388"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389"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0"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391"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392"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393" name="Picture 392"/>
          <p:cNvPicPr/>
          <p:nvPr/>
        </p:nvPicPr>
        <p:blipFill>
          <a:blip r:embed="rId2"/>
          <a:stretch/>
        </p:blipFill>
        <p:spPr>
          <a:xfrm>
            <a:off x="3602880" y="1604520"/>
            <a:ext cx="4984920" cy="3977280"/>
          </a:xfrm>
          <a:prstGeom prst="rect">
            <a:avLst/>
          </a:prstGeom>
          <a:ln>
            <a:noFill/>
          </a:ln>
        </p:spPr>
      </p:pic>
      <p:pic>
        <p:nvPicPr>
          <p:cNvPr id="394" name="Picture 393"/>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1"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412"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414"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15"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416"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417"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18"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33"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34"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35"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19" name="PlaceHolder 1"/>
          <p:cNvSpPr>
            <a:spLocks noGrp="1"/>
          </p:cNvSpPr>
          <p:nvPr>
            <p:ph type="subTitle"/>
          </p:nvPr>
        </p:nvSpPr>
        <p:spPr>
          <a:xfrm>
            <a:off x="677160" y="609480"/>
            <a:ext cx="8596800" cy="6123960"/>
          </a:xfrm>
          <a:prstGeom prst="rect">
            <a:avLst/>
          </a:prstGeom>
        </p:spPr>
        <p:txBody>
          <a:bodyPr lIns="0" tIns="0" rIns="0" bIns="0" anchor="ctr"/>
          <a:lstStyle/>
          <a:p>
            <a:pPr algn="ctr"/>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20"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421"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422"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423"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425"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426"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427"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429"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430"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431"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32"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433"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434"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35"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436"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437"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438"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439"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40"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441"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442"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443" name="Picture 442"/>
          <p:cNvPicPr/>
          <p:nvPr/>
        </p:nvPicPr>
        <p:blipFill>
          <a:blip r:embed="rId2"/>
          <a:stretch/>
        </p:blipFill>
        <p:spPr>
          <a:xfrm>
            <a:off x="3602880" y="1604520"/>
            <a:ext cx="4984920" cy="3977280"/>
          </a:xfrm>
          <a:prstGeom prst="rect">
            <a:avLst/>
          </a:prstGeom>
          <a:ln>
            <a:noFill/>
          </a:ln>
        </p:spPr>
      </p:pic>
      <p:pic>
        <p:nvPicPr>
          <p:cNvPr id="444" name="Picture 443"/>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1"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462"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3" name="PlaceHolder 1"/>
          <p:cNvSpPr>
            <a:spLocks noGrp="1"/>
          </p:cNvSpPr>
          <p:nvPr>
            <p:ph type="title"/>
          </p:nvPr>
        </p:nvSpPr>
        <p:spPr>
          <a:xfrm>
            <a:off x="677160" y="609480"/>
            <a:ext cx="8596800" cy="1320840"/>
          </a:xfrm>
          <a:prstGeom prst="rect">
            <a:avLst/>
          </a:prstGeom>
        </p:spPr>
        <p:txBody>
          <a:bodyPr lIns="0" tIns="0" rIns="0" bIns="0" anchor="ctr"/>
          <a:lstStyle/>
          <a:p>
            <a:pPr algn="ctr"/>
            <a:endParaRPr/>
          </a:p>
        </p:txBody>
      </p:sp>
      <p:sp>
        <p:nvSpPr>
          <p:cNvPr id="464"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9.xml"/><Relationship Id="rId12" Type="http://schemas.openxmlformats.org/officeDocument/2006/relationships/slideLayout" Target="../slideLayouts/slideLayout120.xml"/><Relationship Id="rId13" Type="http://schemas.openxmlformats.org/officeDocument/2006/relationships/theme" Target="../theme/theme10.xml"/><Relationship Id="rId1" Type="http://schemas.openxmlformats.org/officeDocument/2006/relationships/slideLayout" Target="../slideLayouts/slideLayout109.xml"/><Relationship Id="rId2" Type="http://schemas.openxmlformats.org/officeDocument/2006/relationships/slideLayout" Target="../slideLayouts/slideLayout110.xml"/><Relationship Id="rId3" Type="http://schemas.openxmlformats.org/officeDocument/2006/relationships/slideLayout" Target="../slideLayouts/slideLayout111.xml"/><Relationship Id="rId4" Type="http://schemas.openxmlformats.org/officeDocument/2006/relationships/slideLayout" Target="../slideLayouts/slideLayout112.xml"/><Relationship Id="rId5" Type="http://schemas.openxmlformats.org/officeDocument/2006/relationships/slideLayout" Target="../slideLayouts/slideLayout113.xml"/><Relationship Id="rId6" Type="http://schemas.openxmlformats.org/officeDocument/2006/relationships/slideLayout" Target="../slideLayouts/slideLayout114.xml"/><Relationship Id="rId7" Type="http://schemas.openxmlformats.org/officeDocument/2006/relationships/slideLayout" Target="../slideLayouts/slideLayout115.xml"/><Relationship Id="rId8" Type="http://schemas.openxmlformats.org/officeDocument/2006/relationships/slideLayout" Target="../slideLayouts/slideLayout116.xml"/><Relationship Id="rId9" Type="http://schemas.openxmlformats.org/officeDocument/2006/relationships/slideLayout" Target="../slideLayouts/slideLayout117.xml"/><Relationship Id="rId10"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31.xml"/><Relationship Id="rId12" Type="http://schemas.openxmlformats.org/officeDocument/2006/relationships/slideLayout" Target="../slideLayouts/slideLayout132.xml"/><Relationship Id="rId13" Type="http://schemas.openxmlformats.org/officeDocument/2006/relationships/theme" Target="../theme/theme11.xml"/><Relationship Id="rId1" Type="http://schemas.openxmlformats.org/officeDocument/2006/relationships/slideLayout" Target="../slideLayouts/slideLayout121.xml"/><Relationship Id="rId2" Type="http://schemas.openxmlformats.org/officeDocument/2006/relationships/slideLayout" Target="../slideLayouts/slideLayout122.xml"/><Relationship Id="rId3" Type="http://schemas.openxmlformats.org/officeDocument/2006/relationships/slideLayout" Target="../slideLayouts/slideLayout123.xml"/><Relationship Id="rId4" Type="http://schemas.openxmlformats.org/officeDocument/2006/relationships/slideLayout" Target="../slideLayouts/slideLayout124.xml"/><Relationship Id="rId5" Type="http://schemas.openxmlformats.org/officeDocument/2006/relationships/slideLayout" Target="../slideLayouts/slideLayout125.xml"/><Relationship Id="rId6" Type="http://schemas.openxmlformats.org/officeDocument/2006/relationships/slideLayout" Target="../slideLayouts/slideLayout126.xml"/><Relationship Id="rId7" Type="http://schemas.openxmlformats.org/officeDocument/2006/relationships/slideLayout" Target="../slideLayouts/slideLayout127.xml"/><Relationship Id="rId8" Type="http://schemas.openxmlformats.org/officeDocument/2006/relationships/slideLayout" Target="../slideLayouts/slideLayout128.xml"/><Relationship Id="rId9" Type="http://schemas.openxmlformats.org/officeDocument/2006/relationships/slideLayout" Target="../slideLayouts/slideLayout129.xml"/><Relationship Id="rId10"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slideLayout" Target="../slideLayouts/slideLayout144.xml"/><Relationship Id="rId13" Type="http://schemas.openxmlformats.org/officeDocument/2006/relationships/theme" Target="../theme/theme12.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slideLayout" Target="../slideLayouts/slideLayout156.xml"/><Relationship Id="rId13" Type="http://schemas.openxmlformats.org/officeDocument/2006/relationships/theme" Target="../theme/theme13.xml"/><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67.xml"/><Relationship Id="rId12" Type="http://schemas.openxmlformats.org/officeDocument/2006/relationships/slideLayout" Target="../slideLayouts/slideLayout168.xml"/><Relationship Id="rId13" Type="http://schemas.openxmlformats.org/officeDocument/2006/relationships/theme" Target="../theme/theme14.xml"/><Relationship Id="rId1" Type="http://schemas.openxmlformats.org/officeDocument/2006/relationships/slideLayout" Target="../slideLayouts/slideLayout157.xml"/><Relationship Id="rId2" Type="http://schemas.openxmlformats.org/officeDocument/2006/relationships/slideLayout" Target="../slideLayouts/slideLayout158.xml"/><Relationship Id="rId3" Type="http://schemas.openxmlformats.org/officeDocument/2006/relationships/slideLayout" Target="../slideLayouts/slideLayout159.xml"/><Relationship Id="rId4" Type="http://schemas.openxmlformats.org/officeDocument/2006/relationships/slideLayout" Target="../slideLayouts/slideLayout160.xml"/><Relationship Id="rId5" Type="http://schemas.openxmlformats.org/officeDocument/2006/relationships/slideLayout" Target="../slideLayouts/slideLayout161.xml"/><Relationship Id="rId6" Type="http://schemas.openxmlformats.org/officeDocument/2006/relationships/slideLayout" Target="../slideLayouts/slideLayout162.xml"/><Relationship Id="rId7" Type="http://schemas.openxmlformats.org/officeDocument/2006/relationships/slideLayout" Target="../slideLayouts/slideLayout163.xml"/><Relationship Id="rId8" Type="http://schemas.openxmlformats.org/officeDocument/2006/relationships/slideLayout" Target="../slideLayouts/slideLayout164.xml"/><Relationship Id="rId9" Type="http://schemas.openxmlformats.org/officeDocument/2006/relationships/slideLayout" Target="../slideLayouts/slideLayout165.xml"/><Relationship Id="rId10" Type="http://schemas.openxmlformats.org/officeDocument/2006/relationships/slideLayout" Target="../slideLayouts/slideLayout166.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79.xml"/><Relationship Id="rId12" Type="http://schemas.openxmlformats.org/officeDocument/2006/relationships/slideLayout" Target="../slideLayouts/slideLayout180.xml"/><Relationship Id="rId13" Type="http://schemas.openxmlformats.org/officeDocument/2006/relationships/theme" Target="../theme/theme15.xml"/><Relationship Id="rId1" Type="http://schemas.openxmlformats.org/officeDocument/2006/relationships/slideLayout" Target="../slideLayouts/slideLayout169.xml"/><Relationship Id="rId2" Type="http://schemas.openxmlformats.org/officeDocument/2006/relationships/slideLayout" Target="../slideLayouts/slideLayout170.xml"/><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slideLayout" Target="../slideLayouts/slideLayout176.xml"/><Relationship Id="rId9" Type="http://schemas.openxmlformats.org/officeDocument/2006/relationships/slideLayout" Target="../slideLayouts/slideLayout177.xml"/><Relationship Id="rId10" Type="http://schemas.openxmlformats.org/officeDocument/2006/relationships/slideLayout" Target="../slideLayouts/slideLayout178.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91.xml"/><Relationship Id="rId12" Type="http://schemas.openxmlformats.org/officeDocument/2006/relationships/slideLayout" Target="../slideLayouts/slideLayout192.xml"/><Relationship Id="rId13" Type="http://schemas.openxmlformats.org/officeDocument/2006/relationships/theme" Target="../theme/theme16.xml"/><Relationship Id="rId1" Type="http://schemas.openxmlformats.org/officeDocument/2006/relationships/slideLayout" Target="../slideLayouts/slideLayout181.xml"/><Relationship Id="rId2" Type="http://schemas.openxmlformats.org/officeDocument/2006/relationships/slideLayout" Target="../slideLayouts/slideLayout182.xml"/><Relationship Id="rId3" Type="http://schemas.openxmlformats.org/officeDocument/2006/relationships/slideLayout" Target="../slideLayouts/slideLayout183.xml"/><Relationship Id="rId4" Type="http://schemas.openxmlformats.org/officeDocument/2006/relationships/slideLayout" Target="../slideLayouts/slideLayout184.xml"/><Relationship Id="rId5" Type="http://schemas.openxmlformats.org/officeDocument/2006/relationships/slideLayout" Target="../slideLayouts/slideLayout185.xml"/><Relationship Id="rId6" Type="http://schemas.openxmlformats.org/officeDocument/2006/relationships/slideLayout" Target="../slideLayouts/slideLayout186.xml"/><Relationship Id="rId7" Type="http://schemas.openxmlformats.org/officeDocument/2006/relationships/slideLayout" Target="../slideLayouts/slideLayout187.xml"/><Relationship Id="rId8" Type="http://schemas.openxmlformats.org/officeDocument/2006/relationships/slideLayout" Target="../slideLayouts/slideLayout188.xml"/><Relationship Id="rId9" Type="http://schemas.openxmlformats.org/officeDocument/2006/relationships/slideLayout" Target="../slideLayouts/slideLayout189.xml"/><Relationship Id="rId10" Type="http://schemas.openxmlformats.org/officeDocument/2006/relationships/slideLayout" Target="../slideLayouts/slideLayout190.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203.xml"/><Relationship Id="rId12" Type="http://schemas.openxmlformats.org/officeDocument/2006/relationships/slideLayout" Target="../slideLayouts/slideLayout204.xml"/><Relationship Id="rId13" Type="http://schemas.openxmlformats.org/officeDocument/2006/relationships/theme" Target="../theme/theme17.xml"/><Relationship Id="rId1" Type="http://schemas.openxmlformats.org/officeDocument/2006/relationships/slideLayout" Target="../slideLayouts/slideLayout193.xml"/><Relationship Id="rId2" Type="http://schemas.openxmlformats.org/officeDocument/2006/relationships/slideLayout" Target="../slideLayouts/slideLayout194.xml"/><Relationship Id="rId3" Type="http://schemas.openxmlformats.org/officeDocument/2006/relationships/slideLayout" Target="../slideLayouts/slideLayout195.xml"/><Relationship Id="rId4" Type="http://schemas.openxmlformats.org/officeDocument/2006/relationships/slideLayout" Target="../slideLayouts/slideLayout196.xml"/><Relationship Id="rId5" Type="http://schemas.openxmlformats.org/officeDocument/2006/relationships/slideLayout" Target="../slideLayouts/slideLayout197.xml"/><Relationship Id="rId6" Type="http://schemas.openxmlformats.org/officeDocument/2006/relationships/slideLayout" Target="../slideLayouts/slideLayout198.xml"/><Relationship Id="rId7" Type="http://schemas.openxmlformats.org/officeDocument/2006/relationships/slideLayout" Target="../slideLayouts/slideLayout199.xml"/><Relationship Id="rId8" Type="http://schemas.openxmlformats.org/officeDocument/2006/relationships/slideLayout" Target="../slideLayouts/slideLayout200.xml"/><Relationship Id="rId9" Type="http://schemas.openxmlformats.org/officeDocument/2006/relationships/slideLayout" Target="../slideLayouts/slideLayout201.xml"/><Relationship Id="rId10" Type="http://schemas.openxmlformats.org/officeDocument/2006/relationships/slideLayout" Target="../slideLayouts/slideLayout20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theme" Target="../theme/theme5.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slideLayout" Target="../slideLayouts/slideLayout72.xml"/><Relationship Id="rId13" Type="http://schemas.openxmlformats.org/officeDocument/2006/relationships/theme" Target="../theme/theme6.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3.xml"/><Relationship Id="rId12" Type="http://schemas.openxmlformats.org/officeDocument/2006/relationships/slideLayout" Target="../slideLayouts/slideLayout84.xml"/><Relationship Id="rId13" Type="http://schemas.openxmlformats.org/officeDocument/2006/relationships/theme" Target="../theme/theme7.xml"/><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 Id="rId9" Type="http://schemas.openxmlformats.org/officeDocument/2006/relationships/slideLayout" Target="../slideLayouts/slideLayout81.xml"/><Relationship Id="rId10"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5.xml"/><Relationship Id="rId12" Type="http://schemas.openxmlformats.org/officeDocument/2006/relationships/slideLayout" Target="../slideLayouts/slideLayout96.xml"/><Relationship Id="rId13" Type="http://schemas.openxmlformats.org/officeDocument/2006/relationships/theme" Target="../theme/theme8.xml"/><Relationship Id="rId1" Type="http://schemas.openxmlformats.org/officeDocument/2006/relationships/slideLayout" Target="../slideLayouts/slideLayout85.xml"/><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slideLayout" Target="../slideLayouts/slideLayout91.xml"/><Relationship Id="rId8" Type="http://schemas.openxmlformats.org/officeDocument/2006/relationships/slideLayout" Target="../slideLayouts/slideLayout92.xml"/><Relationship Id="rId9" Type="http://schemas.openxmlformats.org/officeDocument/2006/relationships/slideLayout" Target="../slideLayouts/slideLayout93.xml"/><Relationship Id="rId10"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7.xml"/><Relationship Id="rId12" Type="http://schemas.openxmlformats.org/officeDocument/2006/relationships/slideLayout" Target="../slideLayouts/slideLayout108.xml"/><Relationship Id="rId13" Type="http://schemas.openxmlformats.org/officeDocument/2006/relationships/theme" Target="../theme/theme9.xml"/><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 Id="rId9" Type="http://schemas.openxmlformats.org/officeDocument/2006/relationships/slideLayout" Target="../slideLayouts/slideLayout105.xml"/><Relationship Id="rId10"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5" name="Line 1"/>
          <p:cNvCxnSpPr/>
          <p:nvPr/>
        </p:nvCxnSpPr>
        <p:spPr>
          <a:xfrm>
            <a:off x="9371160" y="0"/>
            <a:ext cx="1219320" cy="6858360"/>
          </a:xfrm>
          <a:prstGeom prst="straightConnector1">
            <a:avLst/>
          </a:prstGeom>
          <a:ln w="9360">
            <a:solidFill>
              <a:srgbClr val="BFBFBF"/>
            </a:solidFill>
            <a:miter/>
          </a:ln>
        </p:spPr>
      </p:cxnSp>
      <p:cxnSp>
        <p:nvCxnSpPr>
          <p:cNvPr id="16" name="Line 2"/>
          <p:cNvCxnSpPr/>
          <p:nvPr/>
        </p:nvCxnSpPr>
        <p:spPr>
          <a:xfrm flipH="1">
            <a:off x="7425360" y="3681360"/>
            <a:ext cx="4763880" cy="3177000"/>
          </a:xfrm>
          <a:prstGeom prst="straightConnector1">
            <a:avLst/>
          </a:prstGeom>
          <a:ln w="9360">
            <a:solidFill>
              <a:srgbClr val="D9D9D9"/>
            </a:solidFill>
            <a:miter/>
          </a:ln>
        </p:spPr>
      </p:cxnSp>
      <p:sp>
        <p:nvSpPr>
          <p:cNvPr id="2" name="CustomShape 3"/>
          <p:cNvSpPr/>
          <p:nvPr/>
        </p:nvSpPr>
        <p:spPr>
          <a:xfrm>
            <a:off x="9181440" y="-8640"/>
            <a:ext cx="3007440" cy="6866640"/>
          </a:xfrm>
          <a:prstGeom prst="rect">
            <a:avLst/>
          </a:prstGeom>
          <a:solidFill>
            <a:srgbClr val="90C226">
              <a:alpha val="30000"/>
            </a:srgbClr>
          </a:solidFill>
          <a:ln>
            <a:noFill/>
          </a:ln>
        </p:spPr>
        <p:style>
          <a:lnRef idx="0">
            <a:scrgbClr r="0" g="0" b="0"/>
          </a:lnRef>
          <a:fillRef idx="0">
            <a:scrgbClr r="0" g="0" b="0"/>
          </a:fillRef>
          <a:effectRef idx="0">
            <a:scrgbClr r="0" g="0" b="0"/>
          </a:effectRef>
          <a:fontRef idx="minor"/>
        </p:style>
      </p:sp>
      <p:sp>
        <p:nvSpPr>
          <p:cNvPr id="3" name="CustomShape 4"/>
          <p:cNvSpPr/>
          <p:nvPr/>
        </p:nvSpPr>
        <p:spPr>
          <a:xfrm>
            <a:off x="9603360" y="-8640"/>
            <a:ext cx="2588400" cy="6866640"/>
          </a:xfrm>
          <a:prstGeom prst="rect">
            <a:avLst/>
          </a:prstGeom>
          <a:solidFill>
            <a:srgbClr val="90C226">
              <a:alpha val="20000"/>
            </a:srgbClr>
          </a:solidFill>
          <a:ln>
            <a:noFill/>
          </a:ln>
        </p:spPr>
        <p:style>
          <a:lnRef idx="0">
            <a:scrgbClr r="0" g="0" b="0"/>
          </a:lnRef>
          <a:fillRef idx="0">
            <a:scrgbClr r="0" g="0" b="0"/>
          </a:fillRef>
          <a:effectRef idx="0">
            <a:scrgbClr r="0" g="0" b="0"/>
          </a:effectRef>
          <a:fontRef idx="minor"/>
        </p:style>
      </p:sp>
      <p:sp>
        <p:nvSpPr>
          <p:cNvPr id="4" name="CustomShape 5"/>
          <p:cNvSpPr/>
          <p:nvPr/>
        </p:nvSpPr>
        <p:spPr>
          <a:xfrm>
            <a:off x="8932320" y="3048120"/>
            <a:ext cx="3259800" cy="3809880"/>
          </a:xfrm>
          <a:prstGeom prst="rect">
            <a:avLst/>
          </a:prstGeom>
          <a:solidFill>
            <a:srgbClr val="54A021">
              <a:alpha val="72000"/>
            </a:srgbClr>
          </a:solidFill>
          <a:ln>
            <a:noFill/>
          </a:ln>
        </p:spPr>
        <p:style>
          <a:lnRef idx="0">
            <a:scrgbClr r="0" g="0" b="0"/>
          </a:lnRef>
          <a:fillRef idx="0">
            <a:scrgbClr r="0" g="0" b="0"/>
          </a:fillRef>
          <a:effectRef idx="0">
            <a:scrgbClr r="0" g="0" b="0"/>
          </a:effectRef>
          <a:fontRef idx="minor"/>
        </p:style>
      </p:sp>
      <p:sp>
        <p:nvSpPr>
          <p:cNvPr id="5" name="CustomShape 6"/>
          <p:cNvSpPr/>
          <p:nvPr/>
        </p:nvSpPr>
        <p:spPr>
          <a:xfrm>
            <a:off x="9334440" y="-8640"/>
            <a:ext cx="2854440" cy="6866640"/>
          </a:xfrm>
          <a:prstGeom prst="rect">
            <a:avLst/>
          </a:prstGeom>
          <a:solidFill>
            <a:srgbClr val="3F7819">
              <a:alpha val="70000"/>
            </a:srgbClr>
          </a:solidFill>
          <a:ln>
            <a:noFill/>
          </a:ln>
        </p:spPr>
        <p:style>
          <a:lnRef idx="0">
            <a:scrgbClr r="0" g="0" b="0"/>
          </a:lnRef>
          <a:fillRef idx="0">
            <a:scrgbClr r="0" g="0" b="0"/>
          </a:fillRef>
          <a:effectRef idx="0">
            <a:scrgbClr r="0" g="0" b="0"/>
          </a:effectRef>
          <a:fontRef idx="minor"/>
        </p:style>
      </p:sp>
      <p:sp>
        <p:nvSpPr>
          <p:cNvPr id="6" name="CustomShape 7"/>
          <p:cNvSpPr/>
          <p:nvPr/>
        </p:nvSpPr>
        <p:spPr>
          <a:xfrm>
            <a:off x="10898640" y="-8640"/>
            <a:ext cx="1290240" cy="6866640"/>
          </a:xfrm>
          <a:prstGeom prst="rect">
            <a:avLst/>
          </a:prstGeom>
          <a:solidFill>
            <a:srgbClr val="C0E474">
              <a:alpha val="70000"/>
            </a:srgbClr>
          </a:solidFill>
          <a:ln>
            <a:noFill/>
          </a:ln>
        </p:spPr>
        <p:style>
          <a:lnRef idx="0">
            <a:scrgbClr r="0" g="0" b="0"/>
          </a:lnRef>
          <a:fillRef idx="0">
            <a:scrgbClr r="0" g="0" b="0"/>
          </a:fillRef>
          <a:effectRef idx="0">
            <a:scrgbClr r="0" g="0" b="0"/>
          </a:effectRef>
          <a:fontRef idx="minor"/>
        </p:style>
      </p:sp>
      <p:sp>
        <p:nvSpPr>
          <p:cNvPr id="7" name="CustomShape 8"/>
          <p:cNvSpPr/>
          <p:nvPr/>
        </p:nvSpPr>
        <p:spPr>
          <a:xfrm>
            <a:off x="10938960" y="-8640"/>
            <a:ext cx="1249920" cy="6866640"/>
          </a:xfrm>
          <a:prstGeom prst="rect">
            <a:avLst/>
          </a:prstGeom>
          <a:solidFill>
            <a:srgbClr val="90C226">
              <a:alpha val="65000"/>
            </a:srgbClr>
          </a:solidFill>
          <a:ln>
            <a:noFill/>
          </a:ln>
        </p:spPr>
        <p:style>
          <a:lnRef idx="0">
            <a:scrgbClr r="0" g="0" b="0"/>
          </a:lnRef>
          <a:fillRef idx="0">
            <a:scrgbClr r="0" g="0" b="0"/>
          </a:fillRef>
          <a:effectRef idx="0">
            <a:scrgbClr r="0" g="0" b="0"/>
          </a:effectRef>
          <a:fontRef idx="minor"/>
        </p:style>
      </p:sp>
      <p:sp>
        <p:nvSpPr>
          <p:cNvPr id="8" name="CustomShape 9"/>
          <p:cNvSpPr/>
          <p:nvPr/>
        </p:nvSpPr>
        <p:spPr>
          <a:xfrm>
            <a:off x="10371600" y="3589920"/>
            <a:ext cx="1817280" cy="3268080"/>
          </a:xfrm>
          <a:prstGeom prst="rect">
            <a:avLst/>
          </a:prstGeom>
          <a:solidFill>
            <a:srgbClr val="90C226">
              <a:alpha val="80000"/>
            </a:srgbClr>
          </a:solidFill>
          <a:ln>
            <a:noFill/>
          </a:ln>
        </p:spPr>
        <p:style>
          <a:lnRef idx="0">
            <a:scrgbClr r="0" g="0" b="0"/>
          </a:lnRef>
          <a:fillRef idx="0">
            <a:scrgbClr r="0" g="0" b="0"/>
          </a:fillRef>
          <a:effectRef idx="0">
            <a:scrgbClr r="0" g="0" b="0"/>
          </a:effectRef>
          <a:fontRef idx="minor"/>
        </p:style>
      </p:sp>
      <p:sp>
        <p:nvSpPr>
          <p:cNvPr id="9" name="CustomShape 10"/>
          <p:cNvSpPr/>
          <p:nvPr/>
        </p:nvSpPr>
        <p:spPr>
          <a:xfrm>
            <a:off x="0" y="4013280"/>
            <a:ext cx="448560" cy="2844720"/>
          </a:xfrm>
          <a:prstGeom prst="rect">
            <a:avLst/>
          </a:prstGeom>
          <a:solidFill>
            <a:srgbClr val="90C226">
              <a:alpha val="85000"/>
            </a:srgbClr>
          </a:solidFill>
          <a:ln>
            <a:noFill/>
          </a:ln>
        </p:spPr>
        <p:style>
          <a:lnRef idx="0">
            <a:scrgbClr r="0" g="0" b="0"/>
          </a:lnRef>
          <a:fillRef idx="0">
            <a:scrgbClr r="0" g="0" b="0"/>
          </a:fillRef>
          <a:effectRef idx="0">
            <a:scrgbClr r="0" g="0" b="0"/>
          </a:effectRef>
          <a:fontRef idx="minor"/>
        </p:style>
      </p:sp>
      <p:sp>
        <p:nvSpPr>
          <p:cNvPr id="10" name="PlaceHolder 11"/>
          <p:cNvSpPr>
            <a:spLocks noGrp="1"/>
          </p:cNvSpPr>
          <p:nvPr>
            <p:ph type="title"/>
          </p:nvPr>
        </p:nvSpPr>
        <p:spPr>
          <a:xfrm>
            <a:off x="677160" y="609480"/>
            <a:ext cx="8596800" cy="1320840"/>
          </a:xfrm>
          <a:prstGeom prst="rect">
            <a:avLst/>
          </a:prstGeom>
        </p:spPr>
        <p:txBody>
          <a:bodyPr/>
          <a:lstStyle/>
          <a:p>
            <a:pPr>
              <a:lnSpc>
                <a:spcPct val="100000"/>
              </a:lnSpc>
            </a:pPr>
            <a:r>
              <a:rPr lang="en-US" sz="3600" strike="noStrike">
                <a:solidFill>
                  <a:srgbClr val="90C226"/>
                </a:solidFill>
                <a:latin typeface="Trebuchet MS"/>
              </a:rPr>
              <a:t>Click to edit Master title style</a:t>
            </a:r>
            <a:endParaRPr/>
          </a:p>
        </p:txBody>
      </p:sp>
      <p:sp>
        <p:nvSpPr>
          <p:cNvPr id="11" name="PlaceHolder 12"/>
          <p:cNvSpPr>
            <a:spLocks noGrp="1"/>
          </p:cNvSpPr>
          <p:nvPr>
            <p:ph type="body"/>
          </p:nvPr>
        </p:nvSpPr>
        <p:spPr>
          <a:xfrm>
            <a:off x="677160" y="2160720"/>
            <a:ext cx="8596800" cy="3880800"/>
          </a:xfrm>
          <a:prstGeom prst="rect">
            <a:avLst/>
          </a:prstGeom>
        </p:spPr>
        <p:txBody>
          <a:bodyPr/>
          <a:lstStyle/>
          <a:p>
            <a:pPr>
              <a:lnSpc>
                <a:spcPct val="100000"/>
              </a:lnSpc>
              <a:buSzPct val="45000"/>
              <a:buFont typeface="StarSymbol"/>
              <a:buChar char=""/>
            </a:pPr>
            <a:r>
              <a:rPr lang="en-US" strike="noStrike">
                <a:solidFill>
                  <a:srgbClr val="404040"/>
                </a:solidFill>
                <a:latin typeface="Trebuchet MS"/>
              </a:rPr>
              <a:t>Click to edit Master text styles</a:t>
            </a:r>
            <a:endParaRPr/>
          </a:p>
          <a:p>
            <a:pPr lvl="1">
              <a:lnSpc>
                <a:spcPct val="100000"/>
              </a:lnSpc>
              <a:buSzPct val="75000"/>
              <a:buFont typeface="StarSymbol"/>
              <a:buChar char=""/>
            </a:pPr>
            <a:r>
              <a:rPr lang="en-US" sz="1600" strike="noStrike">
                <a:solidFill>
                  <a:srgbClr val="404040"/>
                </a:solidFill>
                <a:latin typeface="Trebuchet MS"/>
              </a:rPr>
              <a:t>Second level</a:t>
            </a:r>
            <a:endParaRPr/>
          </a:p>
          <a:p>
            <a:pPr lvl="2">
              <a:lnSpc>
                <a:spcPct val="100000"/>
              </a:lnSpc>
              <a:buSzPct val="45000"/>
              <a:buFont typeface="StarSymbol"/>
              <a:buChar char=""/>
            </a:pPr>
            <a:r>
              <a:rPr lang="en-US" sz="1400" strike="noStrike">
                <a:solidFill>
                  <a:srgbClr val="404040"/>
                </a:solidFill>
                <a:latin typeface="Trebuchet MS"/>
              </a:rPr>
              <a:t>Third level</a:t>
            </a:r>
            <a:endParaRPr/>
          </a:p>
          <a:p>
            <a:pPr lvl="3">
              <a:lnSpc>
                <a:spcPct val="100000"/>
              </a:lnSpc>
              <a:buSzPct val="75000"/>
              <a:buFont typeface="StarSymbol"/>
              <a:buChar char=""/>
            </a:pPr>
            <a:r>
              <a:rPr lang="en-US" sz="1200" strike="noStrike">
                <a:solidFill>
                  <a:srgbClr val="404040"/>
                </a:solidFill>
                <a:latin typeface="Trebuchet MS"/>
              </a:rPr>
              <a:t>Fourth level</a:t>
            </a:r>
            <a:endParaRPr/>
          </a:p>
          <a:p>
            <a:pPr lvl="4">
              <a:lnSpc>
                <a:spcPct val="100000"/>
              </a:lnSpc>
              <a:buSzPct val="45000"/>
              <a:buFont typeface="StarSymbol"/>
              <a:buChar char=""/>
            </a:pPr>
            <a:r>
              <a:rPr lang="en-US" sz="1200" strike="noStrike">
                <a:solidFill>
                  <a:srgbClr val="404040"/>
                </a:solidFill>
                <a:latin typeface="Trebuchet MS"/>
              </a:rPr>
              <a:t>Fifth level</a:t>
            </a:r>
            <a:endParaRPr/>
          </a:p>
        </p:txBody>
      </p:sp>
      <p:sp>
        <p:nvSpPr>
          <p:cNvPr id="12" name="PlaceHolder 13"/>
          <p:cNvSpPr>
            <a:spLocks noGrp="1"/>
          </p:cNvSpPr>
          <p:nvPr>
            <p:ph type="dt"/>
          </p:nvPr>
        </p:nvSpPr>
        <p:spPr>
          <a:xfrm>
            <a:off x="7205040" y="6041520"/>
            <a:ext cx="911880" cy="365040"/>
          </a:xfrm>
          <a:prstGeom prst="rect">
            <a:avLst/>
          </a:prstGeom>
        </p:spPr>
        <p:txBody>
          <a:bodyPr anchor="ctr"/>
          <a:lstStyle/>
          <a:p>
            <a:pPr algn="r">
              <a:lnSpc>
                <a:spcPct val="100000"/>
              </a:lnSpc>
            </a:pPr>
            <a:r>
              <a:rPr lang="en-GB" sz="900" strike="noStrike">
                <a:solidFill>
                  <a:srgbClr val="898989"/>
                </a:solidFill>
                <a:latin typeface="Trebuchet MS"/>
              </a:rPr>
              <a:t>16/06/15</a:t>
            </a:r>
            <a:endParaRPr/>
          </a:p>
        </p:txBody>
      </p:sp>
      <p:sp>
        <p:nvSpPr>
          <p:cNvPr id="13" name="PlaceHolder 14"/>
          <p:cNvSpPr>
            <a:spLocks noGrp="1"/>
          </p:cNvSpPr>
          <p:nvPr>
            <p:ph type="ftr"/>
          </p:nvPr>
        </p:nvSpPr>
        <p:spPr>
          <a:xfrm>
            <a:off x="677160" y="6041520"/>
            <a:ext cx="6297480" cy="365040"/>
          </a:xfrm>
          <a:prstGeom prst="rect">
            <a:avLst/>
          </a:prstGeom>
        </p:spPr>
        <p:txBody>
          <a:bodyPr anchor="ctr"/>
          <a:lstStyle/>
          <a:p>
            <a:endParaRPr/>
          </a:p>
        </p:txBody>
      </p:sp>
      <p:sp>
        <p:nvSpPr>
          <p:cNvPr id="14" name="PlaceHolder 15"/>
          <p:cNvSpPr>
            <a:spLocks noGrp="1"/>
          </p:cNvSpPr>
          <p:nvPr>
            <p:ph type="sldNum"/>
          </p:nvPr>
        </p:nvSpPr>
        <p:spPr>
          <a:xfrm>
            <a:off x="8590680" y="6041520"/>
            <a:ext cx="683280" cy="365040"/>
          </a:xfrm>
          <a:prstGeom prst="rect">
            <a:avLst/>
          </a:prstGeom>
        </p:spPr>
        <p:txBody>
          <a:bodyPr anchor="ctr"/>
          <a:lstStyle/>
          <a:p>
            <a:pPr algn="r">
              <a:lnSpc>
                <a:spcPct val="100000"/>
              </a:lnSpc>
            </a:pPr>
            <a:fld id="{2C80F590-64C5-41DA-AFB0-DC3325185C1E}" type="slidenum">
              <a:rPr lang="en-GB" sz="900" strike="noStrike">
                <a:solidFill>
                  <a:srgbClr val="90C226"/>
                </a:solidFill>
                <a:latin typeface="Trebuchet MS"/>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495" name="Line 1"/>
          <p:cNvCxnSpPr/>
          <p:nvPr/>
        </p:nvCxnSpPr>
        <p:spPr>
          <a:xfrm>
            <a:off x="9371160" y="0"/>
            <a:ext cx="1219320" cy="6858360"/>
          </a:xfrm>
          <a:prstGeom prst="straightConnector1">
            <a:avLst/>
          </a:prstGeom>
          <a:ln w="9360">
            <a:solidFill>
              <a:srgbClr val="BFBFBF"/>
            </a:solidFill>
            <a:miter/>
          </a:ln>
        </p:spPr>
      </p:cxnSp>
      <p:cxnSp>
        <p:nvCxnSpPr>
          <p:cNvPr id="496" name="Line 2"/>
          <p:cNvCxnSpPr/>
          <p:nvPr/>
        </p:nvCxnSpPr>
        <p:spPr>
          <a:xfrm flipH="1">
            <a:off x="7425360" y="3681360"/>
            <a:ext cx="4763880" cy="3177000"/>
          </a:xfrm>
          <a:prstGeom prst="straightConnector1">
            <a:avLst/>
          </a:prstGeom>
          <a:ln w="9360">
            <a:solidFill>
              <a:srgbClr val="D9D9D9"/>
            </a:solidFill>
            <a:miter/>
          </a:ln>
        </p:spPr>
      </p:cxnSp>
      <p:sp>
        <p:nvSpPr>
          <p:cNvPr id="497" name="CustomShape 3"/>
          <p:cNvSpPr/>
          <p:nvPr/>
        </p:nvSpPr>
        <p:spPr>
          <a:xfrm>
            <a:off x="9181440" y="-8640"/>
            <a:ext cx="3007440" cy="6866640"/>
          </a:xfrm>
          <a:prstGeom prst="rect">
            <a:avLst/>
          </a:prstGeom>
          <a:solidFill>
            <a:srgbClr val="90C226">
              <a:alpha val="30000"/>
            </a:srgbClr>
          </a:solidFill>
          <a:ln>
            <a:noFill/>
          </a:ln>
        </p:spPr>
        <p:style>
          <a:lnRef idx="0">
            <a:scrgbClr r="0" g="0" b="0"/>
          </a:lnRef>
          <a:fillRef idx="0">
            <a:scrgbClr r="0" g="0" b="0"/>
          </a:fillRef>
          <a:effectRef idx="0">
            <a:scrgbClr r="0" g="0" b="0"/>
          </a:effectRef>
          <a:fontRef idx="minor"/>
        </p:style>
      </p:sp>
      <p:sp>
        <p:nvSpPr>
          <p:cNvPr id="498" name="CustomShape 4"/>
          <p:cNvSpPr/>
          <p:nvPr/>
        </p:nvSpPr>
        <p:spPr>
          <a:xfrm>
            <a:off x="9603360" y="-8640"/>
            <a:ext cx="2588400" cy="6866640"/>
          </a:xfrm>
          <a:prstGeom prst="rect">
            <a:avLst/>
          </a:prstGeom>
          <a:solidFill>
            <a:srgbClr val="90C226">
              <a:alpha val="20000"/>
            </a:srgbClr>
          </a:solidFill>
          <a:ln>
            <a:noFill/>
          </a:ln>
        </p:spPr>
        <p:style>
          <a:lnRef idx="0">
            <a:scrgbClr r="0" g="0" b="0"/>
          </a:lnRef>
          <a:fillRef idx="0">
            <a:scrgbClr r="0" g="0" b="0"/>
          </a:fillRef>
          <a:effectRef idx="0">
            <a:scrgbClr r="0" g="0" b="0"/>
          </a:effectRef>
          <a:fontRef idx="minor"/>
        </p:style>
      </p:sp>
      <p:sp>
        <p:nvSpPr>
          <p:cNvPr id="499" name="CustomShape 5"/>
          <p:cNvSpPr/>
          <p:nvPr/>
        </p:nvSpPr>
        <p:spPr>
          <a:xfrm>
            <a:off x="8932320" y="3048120"/>
            <a:ext cx="3259800" cy="3809880"/>
          </a:xfrm>
          <a:prstGeom prst="rect">
            <a:avLst/>
          </a:prstGeom>
          <a:solidFill>
            <a:srgbClr val="54A021">
              <a:alpha val="72000"/>
            </a:srgbClr>
          </a:solidFill>
          <a:ln>
            <a:noFill/>
          </a:ln>
        </p:spPr>
        <p:style>
          <a:lnRef idx="0">
            <a:scrgbClr r="0" g="0" b="0"/>
          </a:lnRef>
          <a:fillRef idx="0">
            <a:scrgbClr r="0" g="0" b="0"/>
          </a:fillRef>
          <a:effectRef idx="0">
            <a:scrgbClr r="0" g="0" b="0"/>
          </a:effectRef>
          <a:fontRef idx="minor"/>
        </p:style>
      </p:sp>
      <p:sp>
        <p:nvSpPr>
          <p:cNvPr id="500" name="CustomShape 6"/>
          <p:cNvSpPr/>
          <p:nvPr/>
        </p:nvSpPr>
        <p:spPr>
          <a:xfrm>
            <a:off x="9334440" y="-8640"/>
            <a:ext cx="2854440" cy="6866640"/>
          </a:xfrm>
          <a:prstGeom prst="rect">
            <a:avLst/>
          </a:prstGeom>
          <a:solidFill>
            <a:srgbClr val="3F7819">
              <a:alpha val="70000"/>
            </a:srgbClr>
          </a:solidFill>
          <a:ln>
            <a:noFill/>
          </a:ln>
        </p:spPr>
        <p:style>
          <a:lnRef idx="0">
            <a:scrgbClr r="0" g="0" b="0"/>
          </a:lnRef>
          <a:fillRef idx="0">
            <a:scrgbClr r="0" g="0" b="0"/>
          </a:fillRef>
          <a:effectRef idx="0">
            <a:scrgbClr r="0" g="0" b="0"/>
          </a:effectRef>
          <a:fontRef idx="minor"/>
        </p:style>
      </p:sp>
      <p:sp>
        <p:nvSpPr>
          <p:cNvPr id="501" name="CustomShape 7"/>
          <p:cNvSpPr/>
          <p:nvPr/>
        </p:nvSpPr>
        <p:spPr>
          <a:xfrm>
            <a:off x="10898640" y="-8640"/>
            <a:ext cx="1290240" cy="6866640"/>
          </a:xfrm>
          <a:prstGeom prst="rect">
            <a:avLst/>
          </a:prstGeom>
          <a:solidFill>
            <a:srgbClr val="C0E474">
              <a:alpha val="70000"/>
            </a:srgbClr>
          </a:solidFill>
          <a:ln>
            <a:noFill/>
          </a:ln>
        </p:spPr>
        <p:style>
          <a:lnRef idx="0">
            <a:scrgbClr r="0" g="0" b="0"/>
          </a:lnRef>
          <a:fillRef idx="0">
            <a:scrgbClr r="0" g="0" b="0"/>
          </a:fillRef>
          <a:effectRef idx="0">
            <a:scrgbClr r="0" g="0" b="0"/>
          </a:effectRef>
          <a:fontRef idx="minor"/>
        </p:style>
      </p:sp>
      <p:sp>
        <p:nvSpPr>
          <p:cNvPr id="502" name="CustomShape 8"/>
          <p:cNvSpPr/>
          <p:nvPr/>
        </p:nvSpPr>
        <p:spPr>
          <a:xfrm>
            <a:off x="10938960" y="-8640"/>
            <a:ext cx="1249920" cy="6866640"/>
          </a:xfrm>
          <a:prstGeom prst="rect">
            <a:avLst/>
          </a:prstGeom>
          <a:solidFill>
            <a:srgbClr val="90C226">
              <a:alpha val="65000"/>
            </a:srgbClr>
          </a:solidFill>
          <a:ln>
            <a:noFill/>
          </a:ln>
        </p:spPr>
        <p:style>
          <a:lnRef idx="0">
            <a:scrgbClr r="0" g="0" b="0"/>
          </a:lnRef>
          <a:fillRef idx="0">
            <a:scrgbClr r="0" g="0" b="0"/>
          </a:fillRef>
          <a:effectRef idx="0">
            <a:scrgbClr r="0" g="0" b="0"/>
          </a:effectRef>
          <a:fontRef idx="minor"/>
        </p:style>
      </p:sp>
      <p:sp>
        <p:nvSpPr>
          <p:cNvPr id="503" name="CustomShape 9"/>
          <p:cNvSpPr/>
          <p:nvPr/>
        </p:nvSpPr>
        <p:spPr>
          <a:xfrm>
            <a:off x="10371600" y="3589920"/>
            <a:ext cx="1817280" cy="3268080"/>
          </a:xfrm>
          <a:prstGeom prst="rect">
            <a:avLst/>
          </a:prstGeom>
          <a:solidFill>
            <a:srgbClr val="90C226">
              <a:alpha val="80000"/>
            </a:srgbClr>
          </a:solidFill>
          <a:ln>
            <a:noFill/>
          </a:ln>
        </p:spPr>
        <p:style>
          <a:lnRef idx="0">
            <a:scrgbClr r="0" g="0" b="0"/>
          </a:lnRef>
          <a:fillRef idx="0">
            <a:scrgbClr r="0" g="0" b="0"/>
          </a:fillRef>
          <a:effectRef idx="0">
            <a:scrgbClr r="0" g="0" b="0"/>
          </a:effectRef>
          <a:fontRef idx="minor"/>
        </p:style>
      </p:sp>
      <p:sp>
        <p:nvSpPr>
          <p:cNvPr id="504" name="CustomShape 10"/>
          <p:cNvSpPr/>
          <p:nvPr/>
        </p:nvSpPr>
        <p:spPr>
          <a:xfrm>
            <a:off x="0" y="4013280"/>
            <a:ext cx="448560" cy="2844720"/>
          </a:xfrm>
          <a:prstGeom prst="rect">
            <a:avLst/>
          </a:prstGeom>
          <a:solidFill>
            <a:srgbClr val="90C226">
              <a:alpha val="85000"/>
            </a:srgbClr>
          </a:solidFill>
          <a:ln>
            <a:noFill/>
          </a:ln>
        </p:spPr>
        <p:style>
          <a:lnRef idx="0">
            <a:scrgbClr r="0" g="0" b="0"/>
          </a:lnRef>
          <a:fillRef idx="0">
            <a:scrgbClr r="0" g="0" b="0"/>
          </a:fillRef>
          <a:effectRef idx="0">
            <a:scrgbClr r="0" g="0" b="0"/>
          </a:effectRef>
          <a:fontRef idx="minor"/>
        </p:style>
      </p:sp>
      <p:sp>
        <p:nvSpPr>
          <p:cNvPr id="505" name="PlaceHolder 11"/>
          <p:cNvSpPr>
            <a:spLocks noGrp="1"/>
          </p:cNvSpPr>
          <p:nvPr>
            <p:ph type="title"/>
          </p:nvPr>
        </p:nvSpPr>
        <p:spPr>
          <a:xfrm>
            <a:off x="677160" y="609480"/>
            <a:ext cx="8596800" cy="3403440"/>
          </a:xfrm>
          <a:prstGeom prst="rect">
            <a:avLst/>
          </a:prstGeom>
        </p:spPr>
        <p:txBody>
          <a:bodyPr anchor="ctr"/>
          <a:lstStyle/>
          <a:p>
            <a:pPr>
              <a:lnSpc>
                <a:spcPct val="100000"/>
              </a:lnSpc>
            </a:pPr>
            <a:r>
              <a:rPr lang="en-US" sz="4400" strike="noStrike">
                <a:solidFill>
                  <a:srgbClr val="90C226"/>
                </a:solidFill>
                <a:latin typeface="Trebuchet MS"/>
              </a:rPr>
              <a:t>Click to edit Master title style</a:t>
            </a:r>
            <a:endParaRPr/>
          </a:p>
        </p:txBody>
      </p:sp>
      <p:sp>
        <p:nvSpPr>
          <p:cNvPr id="506" name="PlaceHolder 12"/>
          <p:cNvSpPr>
            <a:spLocks noGrp="1"/>
          </p:cNvSpPr>
          <p:nvPr>
            <p:ph type="body"/>
          </p:nvPr>
        </p:nvSpPr>
        <p:spPr>
          <a:xfrm>
            <a:off x="677160" y="4470480"/>
            <a:ext cx="8596800" cy="1571040"/>
          </a:xfrm>
          <a:prstGeom prst="rect">
            <a:avLst/>
          </a:prstGeom>
        </p:spPr>
        <p:txBody>
          <a:bodyPr anchor="ctr"/>
          <a:lstStyle/>
          <a:p>
            <a:pPr>
              <a:lnSpc>
                <a:spcPct val="100000"/>
              </a:lnSpc>
              <a:buSzPct val="45000"/>
              <a:buFont typeface="StarSymbol"/>
              <a:buChar char=""/>
            </a:pPr>
            <a:r>
              <a:rPr lang="en-US" strike="noStrike">
                <a:solidFill>
                  <a:srgbClr val="404040"/>
                </a:solidFill>
                <a:latin typeface="Trebuchet MS"/>
              </a:rPr>
              <a:t>Click to edit Master text styles</a:t>
            </a:r>
            <a:endParaRPr/>
          </a:p>
        </p:txBody>
      </p:sp>
      <p:sp>
        <p:nvSpPr>
          <p:cNvPr id="507" name="PlaceHolder 13"/>
          <p:cNvSpPr>
            <a:spLocks noGrp="1"/>
          </p:cNvSpPr>
          <p:nvPr>
            <p:ph type="dt"/>
          </p:nvPr>
        </p:nvSpPr>
        <p:spPr>
          <a:xfrm>
            <a:off x="7205040" y="6041520"/>
            <a:ext cx="911880" cy="365040"/>
          </a:xfrm>
          <a:prstGeom prst="rect">
            <a:avLst/>
          </a:prstGeom>
        </p:spPr>
        <p:txBody>
          <a:bodyPr anchor="ctr"/>
          <a:lstStyle/>
          <a:p>
            <a:pPr algn="r">
              <a:lnSpc>
                <a:spcPct val="100000"/>
              </a:lnSpc>
            </a:pPr>
            <a:r>
              <a:rPr lang="en-GB" sz="900" strike="noStrike">
                <a:solidFill>
                  <a:srgbClr val="898989"/>
                </a:solidFill>
                <a:latin typeface="Trebuchet MS"/>
              </a:rPr>
              <a:t>16/06/15</a:t>
            </a:r>
            <a:endParaRPr/>
          </a:p>
        </p:txBody>
      </p:sp>
      <p:sp>
        <p:nvSpPr>
          <p:cNvPr id="508" name="PlaceHolder 14"/>
          <p:cNvSpPr>
            <a:spLocks noGrp="1"/>
          </p:cNvSpPr>
          <p:nvPr>
            <p:ph type="ftr"/>
          </p:nvPr>
        </p:nvSpPr>
        <p:spPr>
          <a:xfrm>
            <a:off x="677160" y="6041520"/>
            <a:ext cx="6297480" cy="365040"/>
          </a:xfrm>
          <a:prstGeom prst="rect">
            <a:avLst/>
          </a:prstGeom>
        </p:spPr>
        <p:txBody>
          <a:bodyPr anchor="ctr"/>
          <a:lstStyle/>
          <a:p>
            <a:endParaRPr/>
          </a:p>
        </p:txBody>
      </p:sp>
      <p:sp>
        <p:nvSpPr>
          <p:cNvPr id="509" name="PlaceHolder 15"/>
          <p:cNvSpPr>
            <a:spLocks noGrp="1"/>
          </p:cNvSpPr>
          <p:nvPr>
            <p:ph type="sldNum"/>
          </p:nvPr>
        </p:nvSpPr>
        <p:spPr>
          <a:xfrm>
            <a:off x="8590680" y="6041520"/>
            <a:ext cx="683280" cy="365040"/>
          </a:xfrm>
          <a:prstGeom prst="rect">
            <a:avLst/>
          </a:prstGeom>
        </p:spPr>
        <p:txBody>
          <a:bodyPr anchor="ctr"/>
          <a:lstStyle/>
          <a:p>
            <a:pPr algn="r">
              <a:lnSpc>
                <a:spcPct val="100000"/>
              </a:lnSpc>
            </a:pPr>
            <a:fld id="{D7A02ABA-D971-4A26-8469-87EF428F4DAE}" type="slidenum">
              <a:rPr lang="en-GB" sz="900" strike="noStrike">
                <a:solidFill>
                  <a:srgbClr val="90C226"/>
                </a:solidFill>
                <a:latin typeface="Trebuchet MS"/>
              </a:rPr>
              <a:t>‹#›</a:t>
            </a:fld>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544" name="Line 1"/>
          <p:cNvCxnSpPr/>
          <p:nvPr/>
        </p:nvCxnSpPr>
        <p:spPr>
          <a:xfrm>
            <a:off x="9371160" y="0"/>
            <a:ext cx="1219320" cy="6858360"/>
          </a:xfrm>
          <a:prstGeom prst="straightConnector1">
            <a:avLst/>
          </a:prstGeom>
          <a:ln w="9360">
            <a:solidFill>
              <a:srgbClr val="BFBFBF"/>
            </a:solidFill>
            <a:miter/>
          </a:ln>
        </p:spPr>
      </p:cxnSp>
      <p:cxnSp>
        <p:nvCxnSpPr>
          <p:cNvPr id="545" name="Line 2"/>
          <p:cNvCxnSpPr/>
          <p:nvPr/>
        </p:nvCxnSpPr>
        <p:spPr>
          <a:xfrm flipH="1">
            <a:off x="7425360" y="3681360"/>
            <a:ext cx="4763880" cy="3177000"/>
          </a:xfrm>
          <a:prstGeom prst="straightConnector1">
            <a:avLst/>
          </a:prstGeom>
          <a:ln w="9360">
            <a:solidFill>
              <a:srgbClr val="D9D9D9"/>
            </a:solidFill>
            <a:miter/>
          </a:ln>
        </p:spPr>
      </p:cxnSp>
      <p:sp>
        <p:nvSpPr>
          <p:cNvPr id="546" name="CustomShape 3"/>
          <p:cNvSpPr/>
          <p:nvPr/>
        </p:nvSpPr>
        <p:spPr>
          <a:xfrm>
            <a:off x="9181440" y="-8640"/>
            <a:ext cx="3007440" cy="6866640"/>
          </a:xfrm>
          <a:prstGeom prst="rect">
            <a:avLst/>
          </a:prstGeom>
          <a:solidFill>
            <a:srgbClr val="90C226">
              <a:alpha val="30000"/>
            </a:srgbClr>
          </a:solidFill>
          <a:ln>
            <a:noFill/>
          </a:ln>
        </p:spPr>
        <p:style>
          <a:lnRef idx="0">
            <a:scrgbClr r="0" g="0" b="0"/>
          </a:lnRef>
          <a:fillRef idx="0">
            <a:scrgbClr r="0" g="0" b="0"/>
          </a:fillRef>
          <a:effectRef idx="0">
            <a:scrgbClr r="0" g="0" b="0"/>
          </a:effectRef>
          <a:fontRef idx="minor"/>
        </p:style>
      </p:sp>
      <p:sp>
        <p:nvSpPr>
          <p:cNvPr id="547" name="CustomShape 4"/>
          <p:cNvSpPr/>
          <p:nvPr/>
        </p:nvSpPr>
        <p:spPr>
          <a:xfrm>
            <a:off x="9603360" y="-8640"/>
            <a:ext cx="2588400" cy="6866640"/>
          </a:xfrm>
          <a:prstGeom prst="rect">
            <a:avLst/>
          </a:prstGeom>
          <a:solidFill>
            <a:srgbClr val="90C226">
              <a:alpha val="20000"/>
            </a:srgbClr>
          </a:solidFill>
          <a:ln>
            <a:noFill/>
          </a:ln>
        </p:spPr>
        <p:style>
          <a:lnRef idx="0">
            <a:scrgbClr r="0" g="0" b="0"/>
          </a:lnRef>
          <a:fillRef idx="0">
            <a:scrgbClr r="0" g="0" b="0"/>
          </a:fillRef>
          <a:effectRef idx="0">
            <a:scrgbClr r="0" g="0" b="0"/>
          </a:effectRef>
          <a:fontRef idx="minor"/>
        </p:style>
      </p:sp>
      <p:sp>
        <p:nvSpPr>
          <p:cNvPr id="548" name="CustomShape 5"/>
          <p:cNvSpPr/>
          <p:nvPr/>
        </p:nvSpPr>
        <p:spPr>
          <a:xfrm>
            <a:off x="8932320" y="3048120"/>
            <a:ext cx="3259800" cy="3809880"/>
          </a:xfrm>
          <a:prstGeom prst="rect">
            <a:avLst/>
          </a:prstGeom>
          <a:solidFill>
            <a:srgbClr val="54A021">
              <a:alpha val="72000"/>
            </a:srgbClr>
          </a:solidFill>
          <a:ln>
            <a:noFill/>
          </a:ln>
        </p:spPr>
        <p:style>
          <a:lnRef idx="0">
            <a:scrgbClr r="0" g="0" b="0"/>
          </a:lnRef>
          <a:fillRef idx="0">
            <a:scrgbClr r="0" g="0" b="0"/>
          </a:fillRef>
          <a:effectRef idx="0">
            <a:scrgbClr r="0" g="0" b="0"/>
          </a:effectRef>
          <a:fontRef idx="minor"/>
        </p:style>
      </p:sp>
      <p:sp>
        <p:nvSpPr>
          <p:cNvPr id="549" name="CustomShape 6"/>
          <p:cNvSpPr/>
          <p:nvPr/>
        </p:nvSpPr>
        <p:spPr>
          <a:xfrm>
            <a:off x="9334440" y="-8640"/>
            <a:ext cx="2854440" cy="6866640"/>
          </a:xfrm>
          <a:prstGeom prst="rect">
            <a:avLst/>
          </a:prstGeom>
          <a:solidFill>
            <a:srgbClr val="3F7819">
              <a:alpha val="70000"/>
            </a:srgbClr>
          </a:solidFill>
          <a:ln>
            <a:noFill/>
          </a:ln>
        </p:spPr>
        <p:style>
          <a:lnRef idx="0">
            <a:scrgbClr r="0" g="0" b="0"/>
          </a:lnRef>
          <a:fillRef idx="0">
            <a:scrgbClr r="0" g="0" b="0"/>
          </a:fillRef>
          <a:effectRef idx="0">
            <a:scrgbClr r="0" g="0" b="0"/>
          </a:effectRef>
          <a:fontRef idx="minor"/>
        </p:style>
      </p:sp>
      <p:sp>
        <p:nvSpPr>
          <p:cNvPr id="550" name="CustomShape 7"/>
          <p:cNvSpPr/>
          <p:nvPr/>
        </p:nvSpPr>
        <p:spPr>
          <a:xfrm>
            <a:off x="10898640" y="-8640"/>
            <a:ext cx="1290240" cy="6866640"/>
          </a:xfrm>
          <a:prstGeom prst="rect">
            <a:avLst/>
          </a:prstGeom>
          <a:solidFill>
            <a:srgbClr val="C0E474">
              <a:alpha val="70000"/>
            </a:srgbClr>
          </a:solidFill>
          <a:ln>
            <a:noFill/>
          </a:ln>
        </p:spPr>
        <p:style>
          <a:lnRef idx="0">
            <a:scrgbClr r="0" g="0" b="0"/>
          </a:lnRef>
          <a:fillRef idx="0">
            <a:scrgbClr r="0" g="0" b="0"/>
          </a:fillRef>
          <a:effectRef idx="0">
            <a:scrgbClr r="0" g="0" b="0"/>
          </a:effectRef>
          <a:fontRef idx="minor"/>
        </p:style>
      </p:sp>
      <p:sp>
        <p:nvSpPr>
          <p:cNvPr id="551" name="CustomShape 8"/>
          <p:cNvSpPr/>
          <p:nvPr/>
        </p:nvSpPr>
        <p:spPr>
          <a:xfrm>
            <a:off x="10938960" y="-8640"/>
            <a:ext cx="1249920" cy="6866640"/>
          </a:xfrm>
          <a:prstGeom prst="rect">
            <a:avLst/>
          </a:prstGeom>
          <a:solidFill>
            <a:srgbClr val="90C226">
              <a:alpha val="65000"/>
            </a:srgbClr>
          </a:solidFill>
          <a:ln>
            <a:noFill/>
          </a:ln>
        </p:spPr>
        <p:style>
          <a:lnRef idx="0">
            <a:scrgbClr r="0" g="0" b="0"/>
          </a:lnRef>
          <a:fillRef idx="0">
            <a:scrgbClr r="0" g="0" b="0"/>
          </a:fillRef>
          <a:effectRef idx="0">
            <a:scrgbClr r="0" g="0" b="0"/>
          </a:effectRef>
          <a:fontRef idx="minor"/>
        </p:style>
      </p:sp>
      <p:sp>
        <p:nvSpPr>
          <p:cNvPr id="552" name="CustomShape 9"/>
          <p:cNvSpPr/>
          <p:nvPr/>
        </p:nvSpPr>
        <p:spPr>
          <a:xfrm>
            <a:off x="10371600" y="3589920"/>
            <a:ext cx="1817280" cy="3268080"/>
          </a:xfrm>
          <a:prstGeom prst="rect">
            <a:avLst/>
          </a:prstGeom>
          <a:solidFill>
            <a:srgbClr val="90C226">
              <a:alpha val="80000"/>
            </a:srgbClr>
          </a:solidFill>
          <a:ln>
            <a:noFill/>
          </a:ln>
        </p:spPr>
        <p:style>
          <a:lnRef idx="0">
            <a:scrgbClr r="0" g="0" b="0"/>
          </a:lnRef>
          <a:fillRef idx="0">
            <a:scrgbClr r="0" g="0" b="0"/>
          </a:fillRef>
          <a:effectRef idx="0">
            <a:scrgbClr r="0" g="0" b="0"/>
          </a:effectRef>
          <a:fontRef idx="minor"/>
        </p:style>
      </p:sp>
      <p:sp>
        <p:nvSpPr>
          <p:cNvPr id="553" name="CustomShape 10"/>
          <p:cNvSpPr/>
          <p:nvPr/>
        </p:nvSpPr>
        <p:spPr>
          <a:xfrm>
            <a:off x="0" y="4013280"/>
            <a:ext cx="448560" cy="2844720"/>
          </a:xfrm>
          <a:prstGeom prst="rect">
            <a:avLst/>
          </a:prstGeom>
          <a:solidFill>
            <a:srgbClr val="90C226">
              <a:alpha val="85000"/>
            </a:srgbClr>
          </a:solidFill>
          <a:ln>
            <a:noFill/>
          </a:ln>
        </p:spPr>
        <p:style>
          <a:lnRef idx="0">
            <a:scrgbClr r="0" g="0" b="0"/>
          </a:lnRef>
          <a:fillRef idx="0">
            <a:scrgbClr r="0" g="0" b="0"/>
          </a:fillRef>
          <a:effectRef idx="0">
            <a:scrgbClr r="0" g="0" b="0"/>
          </a:effectRef>
          <a:fontRef idx="minor"/>
        </p:style>
      </p:sp>
      <p:sp>
        <p:nvSpPr>
          <p:cNvPr id="554" name="PlaceHolder 11"/>
          <p:cNvSpPr>
            <a:spLocks noGrp="1"/>
          </p:cNvSpPr>
          <p:nvPr>
            <p:ph type="title"/>
          </p:nvPr>
        </p:nvSpPr>
        <p:spPr>
          <a:xfrm>
            <a:off x="931320" y="609480"/>
            <a:ext cx="8094240" cy="3022560"/>
          </a:xfrm>
          <a:prstGeom prst="rect">
            <a:avLst/>
          </a:prstGeom>
        </p:spPr>
        <p:txBody>
          <a:bodyPr anchor="ctr"/>
          <a:lstStyle/>
          <a:p>
            <a:pPr>
              <a:lnSpc>
                <a:spcPct val="100000"/>
              </a:lnSpc>
            </a:pPr>
            <a:r>
              <a:rPr lang="en-US" sz="4400" strike="noStrike">
                <a:solidFill>
                  <a:srgbClr val="90C226"/>
                </a:solidFill>
                <a:latin typeface="Trebuchet MS"/>
              </a:rPr>
              <a:t>Click to edit Master title style</a:t>
            </a:r>
            <a:endParaRPr/>
          </a:p>
        </p:txBody>
      </p:sp>
      <p:sp>
        <p:nvSpPr>
          <p:cNvPr id="555" name="PlaceHolder 12"/>
          <p:cNvSpPr>
            <a:spLocks noGrp="1"/>
          </p:cNvSpPr>
          <p:nvPr>
            <p:ph type="body"/>
          </p:nvPr>
        </p:nvSpPr>
        <p:spPr>
          <a:xfrm>
            <a:off x="1366200" y="3632040"/>
            <a:ext cx="7224480" cy="380880"/>
          </a:xfrm>
          <a:prstGeom prst="rect">
            <a:avLst/>
          </a:prstGeom>
        </p:spPr>
        <p:txBody>
          <a:bodyPr anchor="ctr"/>
          <a:lstStyle/>
          <a:p>
            <a:pPr>
              <a:lnSpc>
                <a:spcPct val="100000"/>
              </a:lnSpc>
              <a:buSzPct val="45000"/>
              <a:buFont typeface="StarSymbol"/>
              <a:buChar char=""/>
            </a:pPr>
            <a:r>
              <a:rPr lang="en-US" sz="1600" strike="noStrike">
                <a:solidFill>
                  <a:srgbClr val="7F7F7F"/>
                </a:solidFill>
                <a:latin typeface="Trebuchet MS"/>
              </a:rPr>
              <a:t>Click to edit Master text styles</a:t>
            </a:r>
            <a:endParaRPr/>
          </a:p>
        </p:txBody>
      </p:sp>
      <p:sp>
        <p:nvSpPr>
          <p:cNvPr id="556" name="PlaceHolder 13"/>
          <p:cNvSpPr>
            <a:spLocks noGrp="1"/>
          </p:cNvSpPr>
          <p:nvPr>
            <p:ph type="body"/>
          </p:nvPr>
        </p:nvSpPr>
        <p:spPr>
          <a:xfrm>
            <a:off x="677160" y="4470480"/>
            <a:ext cx="8596800" cy="1571040"/>
          </a:xfrm>
          <a:prstGeom prst="rect">
            <a:avLst/>
          </a:prstGeom>
        </p:spPr>
        <p:txBody>
          <a:bodyPr anchor="ctr"/>
          <a:lstStyle/>
          <a:p>
            <a:pPr>
              <a:lnSpc>
                <a:spcPct val="100000"/>
              </a:lnSpc>
            </a:pPr>
            <a:r>
              <a:rPr lang="en-US" strike="noStrike">
                <a:solidFill>
                  <a:srgbClr val="404040"/>
                </a:solidFill>
                <a:latin typeface="Trebuchet MS"/>
              </a:rPr>
              <a:t>Click to edit Master text styles</a:t>
            </a:r>
            <a:endParaRPr/>
          </a:p>
        </p:txBody>
      </p:sp>
      <p:sp>
        <p:nvSpPr>
          <p:cNvPr id="557" name="PlaceHolder 14"/>
          <p:cNvSpPr>
            <a:spLocks noGrp="1"/>
          </p:cNvSpPr>
          <p:nvPr>
            <p:ph type="dt"/>
          </p:nvPr>
        </p:nvSpPr>
        <p:spPr>
          <a:xfrm>
            <a:off x="7205040" y="6041520"/>
            <a:ext cx="911880" cy="365040"/>
          </a:xfrm>
          <a:prstGeom prst="rect">
            <a:avLst/>
          </a:prstGeom>
        </p:spPr>
        <p:txBody>
          <a:bodyPr anchor="ctr"/>
          <a:lstStyle/>
          <a:p>
            <a:pPr algn="r">
              <a:lnSpc>
                <a:spcPct val="100000"/>
              </a:lnSpc>
            </a:pPr>
            <a:r>
              <a:rPr lang="en-GB" sz="900" strike="noStrike">
                <a:solidFill>
                  <a:srgbClr val="898989"/>
                </a:solidFill>
                <a:latin typeface="Trebuchet MS"/>
              </a:rPr>
              <a:t>16/06/15</a:t>
            </a:r>
            <a:endParaRPr/>
          </a:p>
        </p:txBody>
      </p:sp>
      <p:sp>
        <p:nvSpPr>
          <p:cNvPr id="558" name="PlaceHolder 15"/>
          <p:cNvSpPr>
            <a:spLocks noGrp="1"/>
          </p:cNvSpPr>
          <p:nvPr>
            <p:ph type="ftr"/>
          </p:nvPr>
        </p:nvSpPr>
        <p:spPr>
          <a:xfrm>
            <a:off x="677160" y="6041520"/>
            <a:ext cx="6297480" cy="365040"/>
          </a:xfrm>
          <a:prstGeom prst="rect">
            <a:avLst/>
          </a:prstGeom>
        </p:spPr>
        <p:txBody>
          <a:bodyPr anchor="ctr"/>
          <a:lstStyle/>
          <a:p>
            <a:endParaRPr/>
          </a:p>
        </p:txBody>
      </p:sp>
      <p:sp>
        <p:nvSpPr>
          <p:cNvPr id="559" name="PlaceHolder 16"/>
          <p:cNvSpPr>
            <a:spLocks noGrp="1"/>
          </p:cNvSpPr>
          <p:nvPr>
            <p:ph type="sldNum"/>
          </p:nvPr>
        </p:nvSpPr>
        <p:spPr>
          <a:xfrm>
            <a:off x="8590680" y="6041520"/>
            <a:ext cx="683280" cy="365040"/>
          </a:xfrm>
          <a:prstGeom prst="rect">
            <a:avLst/>
          </a:prstGeom>
        </p:spPr>
        <p:txBody>
          <a:bodyPr anchor="ctr"/>
          <a:lstStyle/>
          <a:p>
            <a:pPr algn="r">
              <a:lnSpc>
                <a:spcPct val="100000"/>
              </a:lnSpc>
            </a:pPr>
            <a:fld id="{91EE51AF-3649-47E0-861C-6F1C0CC44E1B}" type="slidenum">
              <a:rPr lang="en-GB" sz="900" strike="noStrike">
                <a:solidFill>
                  <a:srgbClr val="90C226"/>
                </a:solidFill>
                <a:latin typeface="Trebuchet MS"/>
              </a:rPr>
              <a:t>‹#›</a:t>
            </a:fld>
            <a:endParaRPr/>
          </a:p>
        </p:txBody>
      </p:sp>
      <p:sp>
        <p:nvSpPr>
          <p:cNvPr id="560" name="TextShape 17"/>
          <p:cNvSpPr txBox="1"/>
          <p:nvPr/>
        </p:nvSpPr>
        <p:spPr>
          <a:xfrm>
            <a:off x="541800" y="790200"/>
            <a:ext cx="609480" cy="584640"/>
          </a:xfrm>
          <a:prstGeom prst="rect">
            <a:avLst/>
          </a:prstGeom>
          <a:noFill/>
          <a:ln>
            <a:noFill/>
          </a:ln>
        </p:spPr>
        <p:txBody>
          <a:bodyPr anchor="ctr"/>
          <a:lstStyle/>
          <a:p>
            <a:pPr>
              <a:lnSpc>
                <a:spcPct val="100000"/>
              </a:lnSpc>
            </a:pPr>
            <a:r>
              <a:rPr lang="en-US" sz="8000" strike="noStrike">
                <a:solidFill>
                  <a:srgbClr val="C0E474"/>
                </a:solidFill>
                <a:latin typeface="Arial"/>
              </a:rPr>
              <a:t>“</a:t>
            </a:r>
            <a:endParaRPr/>
          </a:p>
        </p:txBody>
      </p:sp>
      <p:sp>
        <p:nvSpPr>
          <p:cNvPr id="561" name="TextShape 18"/>
          <p:cNvSpPr txBox="1"/>
          <p:nvPr/>
        </p:nvSpPr>
        <p:spPr>
          <a:xfrm>
            <a:off x="8893080" y="2886480"/>
            <a:ext cx="609480" cy="584640"/>
          </a:xfrm>
          <a:prstGeom prst="rect">
            <a:avLst/>
          </a:prstGeom>
          <a:noFill/>
          <a:ln>
            <a:noFill/>
          </a:ln>
        </p:spPr>
        <p:txBody>
          <a:bodyPr anchor="ctr"/>
          <a:lstStyle/>
          <a:p>
            <a:pPr>
              <a:lnSpc>
                <a:spcPct val="100000"/>
              </a:lnSpc>
            </a:pPr>
            <a:r>
              <a:rPr lang="en-US" sz="8000" strike="noStrike">
                <a:solidFill>
                  <a:srgbClr val="C0E474"/>
                </a:solidFill>
                <a:latin typeface="Arial"/>
              </a:rPr>
              <a:t>”</a:t>
            </a:r>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596" name="Line 1"/>
          <p:cNvCxnSpPr/>
          <p:nvPr/>
        </p:nvCxnSpPr>
        <p:spPr>
          <a:xfrm>
            <a:off x="9371160" y="0"/>
            <a:ext cx="1219320" cy="6858360"/>
          </a:xfrm>
          <a:prstGeom prst="straightConnector1">
            <a:avLst/>
          </a:prstGeom>
          <a:ln w="9360">
            <a:solidFill>
              <a:srgbClr val="BFBFBF"/>
            </a:solidFill>
            <a:miter/>
          </a:ln>
        </p:spPr>
      </p:cxnSp>
      <p:cxnSp>
        <p:nvCxnSpPr>
          <p:cNvPr id="597" name="Line 2"/>
          <p:cNvCxnSpPr/>
          <p:nvPr/>
        </p:nvCxnSpPr>
        <p:spPr>
          <a:xfrm flipH="1">
            <a:off x="7425360" y="3681360"/>
            <a:ext cx="4763880" cy="3177000"/>
          </a:xfrm>
          <a:prstGeom prst="straightConnector1">
            <a:avLst/>
          </a:prstGeom>
          <a:ln w="9360">
            <a:solidFill>
              <a:srgbClr val="D9D9D9"/>
            </a:solidFill>
            <a:miter/>
          </a:ln>
        </p:spPr>
      </p:cxnSp>
      <p:sp>
        <p:nvSpPr>
          <p:cNvPr id="598" name="CustomShape 3"/>
          <p:cNvSpPr/>
          <p:nvPr/>
        </p:nvSpPr>
        <p:spPr>
          <a:xfrm>
            <a:off x="9181440" y="-8640"/>
            <a:ext cx="3007440" cy="6866640"/>
          </a:xfrm>
          <a:prstGeom prst="rect">
            <a:avLst/>
          </a:prstGeom>
          <a:solidFill>
            <a:srgbClr val="90C226">
              <a:alpha val="30000"/>
            </a:srgbClr>
          </a:solidFill>
          <a:ln>
            <a:noFill/>
          </a:ln>
        </p:spPr>
        <p:style>
          <a:lnRef idx="0">
            <a:scrgbClr r="0" g="0" b="0"/>
          </a:lnRef>
          <a:fillRef idx="0">
            <a:scrgbClr r="0" g="0" b="0"/>
          </a:fillRef>
          <a:effectRef idx="0">
            <a:scrgbClr r="0" g="0" b="0"/>
          </a:effectRef>
          <a:fontRef idx="minor"/>
        </p:style>
      </p:sp>
      <p:sp>
        <p:nvSpPr>
          <p:cNvPr id="599" name="CustomShape 4"/>
          <p:cNvSpPr/>
          <p:nvPr/>
        </p:nvSpPr>
        <p:spPr>
          <a:xfrm>
            <a:off x="9603360" y="-8640"/>
            <a:ext cx="2588400" cy="6866640"/>
          </a:xfrm>
          <a:prstGeom prst="rect">
            <a:avLst/>
          </a:prstGeom>
          <a:solidFill>
            <a:srgbClr val="90C226">
              <a:alpha val="20000"/>
            </a:srgbClr>
          </a:solidFill>
          <a:ln>
            <a:noFill/>
          </a:ln>
        </p:spPr>
        <p:style>
          <a:lnRef idx="0">
            <a:scrgbClr r="0" g="0" b="0"/>
          </a:lnRef>
          <a:fillRef idx="0">
            <a:scrgbClr r="0" g="0" b="0"/>
          </a:fillRef>
          <a:effectRef idx="0">
            <a:scrgbClr r="0" g="0" b="0"/>
          </a:effectRef>
          <a:fontRef idx="minor"/>
        </p:style>
      </p:sp>
      <p:sp>
        <p:nvSpPr>
          <p:cNvPr id="600" name="CustomShape 5"/>
          <p:cNvSpPr/>
          <p:nvPr/>
        </p:nvSpPr>
        <p:spPr>
          <a:xfrm>
            <a:off x="8932320" y="3048120"/>
            <a:ext cx="3259800" cy="3809880"/>
          </a:xfrm>
          <a:prstGeom prst="rect">
            <a:avLst/>
          </a:prstGeom>
          <a:solidFill>
            <a:srgbClr val="54A021">
              <a:alpha val="72000"/>
            </a:srgbClr>
          </a:solidFill>
          <a:ln>
            <a:noFill/>
          </a:ln>
        </p:spPr>
        <p:style>
          <a:lnRef idx="0">
            <a:scrgbClr r="0" g="0" b="0"/>
          </a:lnRef>
          <a:fillRef idx="0">
            <a:scrgbClr r="0" g="0" b="0"/>
          </a:fillRef>
          <a:effectRef idx="0">
            <a:scrgbClr r="0" g="0" b="0"/>
          </a:effectRef>
          <a:fontRef idx="minor"/>
        </p:style>
      </p:sp>
      <p:sp>
        <p:nvSpPr>
          <p:cNvPr id="601" name="CustomShape 6"/>
          <p:cNvSpPr/>
          <p:nvPr/>
        </p:nvSpPr>
        <p:spPr>
          <a:xfrm>
            <a:off x="9334440" y="-8640"/>
            <a:ext cx="2854440" cy="6866640"/>
          </a:xfrm>
          <a:prstGeom prst="rect">
            <a:avLst/>
          </a:prstGeom>
          <a:solidFill>
            <a:srgbClr val="3F7819">
              <a:alpha val="70000"/>
            </a:srgbClr>
          </a:solidFill>
          <a:ln>
            <a:noFill/>
          </a:ln>
        </p:spPr>
        <p:style>
          <a:lnRef idx="0">
            <a:scrgbClr r="0" g="0" b="0"/>
          </a:lnRef>
          <a:fillRef idx="0">
            <a:scrgbClr r="0" g="0" b="0"/>
          </a:fillRef>
          <a:effectRef idx="0">
            <a:scrgbClr r="0" g="0" b="0"/>
          </a:effectRef>
          <a:fontRef idx="minor"/>
        </p:style>
      </p:sp>
      <p:sp>
        <p:nvSpPr>
          <p:cNvPr id="602" name="CustomShape 7"/>
          <p:cNvSpPr/>
          <p:nvPr/>
        </p:nvSpPr>
        <p:spPr>
          <a:xfrm>
            <a:off x="10898640" y="-8640"/>
            <a:ext cx="1290240" cy="6866640"/>
          </a:xfrm>
          <a:prstGeom prst="rect">
            <a:avLst/>
          </a:prstGeom>
          <a:solidFill>
            <a:srgbClr val="C0E474">
              <a:alpha val="70000"/>
            </a:srgbClr>
          </a:solidFill>
          <a:ln>
            <a:noFill/>
          </a:ln>
        </p:spPr>
        <p:style>
          <a:lnRef idx="0">
            <a:scrgbClr r="0" g="0" b="0"/>
          </a:lnRef>
          <a:fillRef idx="0">
            <a:scrgbClr r="0" g="0" b="0"/>
          </a:fillRef>
          <a:effectRef idx="0">
            <a:scrgbClr r="0" g="0" b="0"/>
          </a:effectRef>
          <a:fontRef idx="minor"/>
        </p:style>
      </p:sp>
      <p:sp>
        <p:nvSpPr>
          <p:cNvPr id="603" name="CustomShape 8"/>
          <p:cNvSpPr/>
          <p:nvPr/>
        </p:nvSpPr>
        <p:spPr>
          <a:xfrm>
            <a:off x="10938960" y="-8640"/>
            <a:ext cx="1249920" cy="6866640"/>
          </a:xfrm>
          <a:prstGeom prst="rect">
            <a:avLst/>
          </a:prstGeom>
          <a:solidFill>
            <a:srgbClr val="90C226">
              <a:alpha val="65000"/>
            </a:srgbClr>
          </a:solidFill>
          <a:ln>
            <a:noFill/>
          </a:ln>
        </p:spPr>
        <p:style>
          <a:lnRef idx="0">
            <a:scrgbClr r="0" g="0" b="0"/>
          </a:lnRef>
          <a:fillRef idx="0">
            <a:scrgbClr r="0" g="0" b="0"/>
          </a:fillRef>
          <a:effectRef idx="0">
            <a:scrgbClr r="0" g="0" b="0"/>
          </a:effectRef>
          <a:fontRef idx="minor"/>
        </p:style>
      </p:sp>
      <p:sp>
        <p:nvSpPr>
          <p:cNvPr id="604" name="CustomShape 9"/>
          <p:cNvSpPr/>
          <p:nvPr/>
        </p:nvSpPr>
        <p:spPr>
          <a:xfrm>
            <a:off x="10371600" y="3589920"/>
            <a:ext cx="1817280" cy="3268080"/>
          </a:xfrm>
          <a:prstGeom prst="rect">
            <a:avLst/>
          </a:prstGeom>
          <a:solidFill>
            <a:srgbClr val="90C226">
              <a:alpha val="80000"/>
            </a:srgbClr>
          </a:solidFill>
          <a:ln>
            <a:noFill/>
          </a:ln>
        </p:spPr>
        <p:style>
          <a:lnRef idx="0">
            <a:scrgbClr r="0" g="0" b="0"/>
          </a:lnRef>
          <a:fillRef idx="0">
            <a:scrgbClr r="0" g="0" b="0"/>
          </a:fillRef>
          <a:effectRef idx="0">
            <a:scrgbClr r="0" g="0" b="0"/>
          </a:effectRef>
          <a:fontRef idx="minor"/>
        </p:style>
      </p:sp>
      <p:sp>
        <p:nvSpPr>
          <p:cNvPr id="605" name="CustomShape 10"/>
          <p:cNvSpPr/>
          <p:nvPr/>
        </p:nvSpPr>
        <p:spPr>
          <a:xfrm>
            <a:off x="0" y="4013280"/>
            <a:ext cx="448560" cy="2844720"/>
          </a:xfrm>
          <a:prstGeom prst="rect">
            <a:avLst/>
          </a:prstGeom>
          <a:solidFill>
            <a:srgbClr val="90C226">
              <a:alpha val="85000"/>
            </a:srgbClr>
          </a:solidFill>
          <a:ln>
            <a:noFill/>
          </a:ln>
        </p:spPr>
        <p:style>
          <a:lnRef idx="0">
            <a:scrgbClr r="0" g="0" b="0"/>
          </a:lnRef>
          <a:fillRef idx="0">
            <a:scrgbClr r="0" g="0" b="0"/>
          </a:fillRef>
          <a:effectRef idx="0">
            <a:scrgbClr r="0" g="0" b="0"/>
          </a:effectRef>
          <a:fontRef idx="minor"/>
        </p:style>
      </p:sp>
      <p:sp>
        <p:nvSpPr>
          <p:cNvPr id="606" name="PlaceHolder 11"/>
          <p:cNvSpPr>
            <a:spLocks noGrp="1"/>
          </p:cNvSpPr>
          <p:nvPr>
            <p:ph type="title"/>
          </p:nvPr>
        </p:nvSpPr>
        <p:spPr>
          <a:xfrm>
            <a:off x="677160" y="1932120"/>
            <a:ext cx="8596800" cy="2595600"/>
          </a:xfrm>
          <a:prstGeom prst="rect">
            <a:avLst/>
          </a:prstGeom>
        </p:spPr>
        <p:txBody>
          <a:bodyPr anchor="b"/>
          <a:lstStyle/>
          <a:p>
            <a:pPr>
              <a:lnSpc>
                <a:spcPct val="100000"/>
              </a:lnSpc>
            </a:pPr>
            <a:r>
              <a:rPr lang="en-US" sz="4400" strike="noStrike">
                <a:solidFill>
                  <a:srgbClr val="90C226"/>
                </a:solidFill>
                <a:latin typeface="Trebuchet MS"/>
              </a:rPr>
              <a:t>Click to edit Master title style</a:t>
            </a:r>
            <a:endParaRPr/>
          </a:p>
        </p:txBody>
      </p:sp>
      <p:sp>
        <p:nvSpPr>
          <p:cNvPr id="607" name="PlaceHolder 12"/>
          <p:cNvSpPr>
            <a:spLocks noGrp="1"/>
          </p:cNvSpPr>
          <p:nvPr>
            <p:ph type="body"/>
          </p:nvPr>
        </p:nvSpPr>
        <p:spPr>
          <a:xfrm>
            <a:off x="677160" y="4527360"/>
            <a:ext cx="8596800" cy="1513800"/>
          </a:xfrm>
          <a:prstGeom prst="rect">
            <a:avLst/>
          </a:prstGeom>
        </p:spPr>
        <p:txBody>
          <a:bodyPr/>
          <a:lstStyle/>
          <a:p>
            <a:pPr>
              <a:lnSpc>
                <a:spcPct val="100000"/>
              </a:lnSpc>
              <a:buSzPct val="45000"/>
              <a:buFont typeface="StarSymbol"/>
              <a:buChar char=""/>
            </a:pPr>
            <a:r>
              <a:rPr lang="en-US" strike="noStrike">
                <a:solidFill>
                  <a:srgbClr val="404040"/>
                </a:solidFill>
                <a:latin typeface="Trebuchet MS"/>
              </a:rPr>
              <a:t>Click to edit Master text styles</a:t>
            </a:r>
            <a:endParaRPr/>
          </a:p>
        </p:txBody>
      </p:sp>
      <p:sp>
        <p:nvSpPr>
          <p:cNvPr id="608" name="PlaceHolder 13"/>
          <p:cNvSpPr>
            <a:spLocks noGrp="1"/>
          </p:cNvSpPr>
          <p:nvPr>
            <p:ph type="dt"/>
          </p:nvPr>
        </p:nvSpPr>
        <p:spPr>
          <a:xfrm>
            <a:off x="7205040" y="6041520"/>
            <a:ext cx="911880" cy="365040"/>
          </a:xfrm>
          <a:prstGeom prst="rect">
            <a:avLst/>
          </a:prstGeom>
        </p:spPr>
        <p:txBody>
          <a:bodyPr anchor="ctr"/>
          <a:lstStyle/>
          <a:p>
            <a:pPr algn="r">
              <a:lnSpc>
                <a:spcPct val="100000"/>
              </a:lnSpc>
            </a:pPr>
            <a:r>
              <a:rPr lang="en-GB" sz="900" strike="noStrike">
                <a:solidFill>
                  <a:srgbClr val="898989"/>
                </a:solidFill>
                <a:latin typeface="Trebuchet MS"/>
              </a:rPr>
              <a:t>16/06/15</a:t>
            </a:r>
            <a:endParaRPr/>
          </a:p>
        </p:txBody>
      </p:sp>
      <p:sp>
        <p:nvSpPr>
          <p:cNvPr id="609" name="PlaceHolder 14"/>
          <p:cNvSpPr>
            <a:spLocks noGrp="1"/>
          </p:cNvSpPr>
          <p:nvPr>
            <p:ph type="ftr"/>
          </p:nvPr>
        </p:nvSpPr>
        <p:spPr>
          <a:xfrm>
            <a:off x="677160" y="6041520"/>
            <a:ext cx="6297480" cy="365040"/>
          </a:xfrm>
          <a:prstGeom prst="rect">
            <a:avLst/>
          </a:prstGeom>
        </p:spPr>
        <p:txBody>
          <a:bodyPr anchor="ctr"/>
          <a:lstStyle/>
          <a:p>
            <a:endParaRPr/>
          </a:p>
        </p:txBody>
      </p:sp>
      <p:sp>
        <p:nvSpPr>
          <p:cNvPr id="610" name="PlaceHolder 15"/>
          <p:cNvSpPr>
            <a:spLocks noGrp="1"/>
          </p:cNvSpPr>
          <p:nvPr>
            <p:ph type="sldNum"/>
          </p:nvPr>
        </p:nvSpPr>
        <p:spPr>
          <a:xfrm>
            <a:off x="8590680" y="6041520"/>
            <a:ext cx="683280" cy="365040"/>
          </a:xfrm>
          <a:prstGeom prst="rect">
            <a:avLst/>
          </a:prstGeom>
        </p:spPr>
        <p:txBody>
          <a:bodyPr anchor="ctr"/>
          <a:lstStyle/>
          <a:p>
            <a:pPr algn="r">
              <a:lnSpc>
                <a:spcPct val="100000"/>
              </a:lnSpc>
            </a:pPr>
            <a:fld id="{F9502A44-8B80-46D8-A193-1E8AA5A0B0CE}" type="slidenum">
              <a:rPr lang="en-GB" sz="900" strike="noStrike">
                <a:solidFill>
                  <a:srgbClr val="90C226"/>
                </a:solidFill>
                <a:latin typeface="Trebuchet MS"/>
              </a:rPr>
              <a:t>‹#›</a:t>
            </a:fld>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645" name="Line 1"/>
          <p:cNvCxnSpPr/>
          <p:nvPr/>
        </p:nvCxnSpPr>
        <p:spPr>
          <a:xfrm>
            <a:off x="9371160" y="0"/>
            <a:ext cx="1219320" cy="6858360"/>
          </a:xfrm>
          <a:prstGeom prst="straightConnector1">
            <a:avLst/>
          </a:prstGeom>
          <a:ln w="9360">
            <a:solidFill>
              <a:srgbClr val="BFBFBF"/>
            </a:solidFill>
            <a:miter/>
          </a:ln>
        </p:spPr>
      </p:cxnSp>
      <p:cxnSp>
        <p:nvCxnSpPr>
          <p:cNvPr id="646" name="Line 2"/>
          <p:cNvCxnSpPr/>
          <p:nvPr/>
        </p:nvCxnSpPr>
        <p:spPr>
          <a:xfrm flipH="1">
            <a:off x="7425360" y="3681360"/>
            <a:ext cx="4763880" cy="3177000"/>
          </a:xfrm>
          <a:prstGeom prst="straightConnector1">
            <a:avLst/>
          </a:prstGeom>
          <a:ln w="9360">
            <a:solidFill>
              <a:srgbClr val="D9D9D9"/>
            </a:solidFill>
            <a:miter/>
          </a:ln>
        </p:spPr>
      </p:cxnSp>
      <p:sp>
        <p:nvSpPr>
          <p:cNvPr id="647" name="CustomShape 3"/>
          <p:cNvSpPr/>
          <p:nvPr/>
        </p:nvSpPr>
        <p:spPr>
          <a:xfrm>
            <a:off x="9181440" y="-8640"/>
            <a:ext cx="3007440" cy="6866640"/>
          </a:xfrm>
          <a:prstGeom prst="rect">
            <a:avLst/>
          </a:prstGeom>
          <a:solidFill>
            <a:srgbClr val="90C226">
              <a:alpha val="30000"/>
            </a:srgbClr>
          </a:solidFill>
          <a:ln>
            <a:noFill/>
          </a:ln>
        </p:spPr>
        <p:style>
          <a:lnRef idx="0">
            <a:scrgbClr r="0" g="0" b="0"/>
          </a:lnRef>
          <a:fillRef idx="0">
            <a:scrgbClr r="0" g="0" b="0"/>
          </a:fillRef>
          <a:effectRef idx="0">
            <a:scrgbClr r="0" g="0" b="0"/>
          </a:effectRef>
          <a:fontRef idx="minor"/>
        </p:style>
      </p:sp>
      <p:sp>
        <p:nvSpPr>
          <p:cNvPr id="648" name="CustomShape 4"/>
          <p:cNvSpPr/>
          <p:nvPr/>
        </p:nvSpPr>
        <p:spPr>
          <a:xfrm>
            <a:off x="9603360" y="-8640"/>
            <a:ext cx="2588400" cy="6866640"/>
          </a:xfrm>
          <a:prstGeom prst="rect">
            <a:avLst/>
          </a:prstGeom>
          <a:solidFill>
            <a:srgbClr val="90C226">
              <a:alpha val="20000"/>
            </a:srgbClr>
          </a:solidFill>
          <a:ln>
            <a:noFill/>
          </a:ln>
        </p:spPr>
        <p:style>
          <a:lnRef idx="0">
            <a:scrgbClr r="0" g="0" b="0"/>
          </a:lnRef>
          <a:fillRef idx="0">
            <a:scrgbClr r="0" g="0" b="0"/>
          </a:fillRef>
          <a:effectRef idx="0">
            <a:scrgbClr r="0" g="0" b="0"/>
          </a:effectRef>
          <a:fontRef idx="minor"/>
        </p:style>
      </p:sp>
      <p:sp>
        <p:nvSpPr>
          <p:cNvPr id="649" name="CustomShape 5"/>
          <p:cNvSpPr/>
          <p:nvPr/>
        </p:nvSpPr>
        <p:spPr>
          <a:xfrm>
            <a:off x="8932320" y="3048120"/>
            <a:ext cx="3259800" cy="3809880"/>
          </a:xfrm>
          <a:prstGeom prst="rect">
            <a:avLst/>
          </a:prstGeom>
          <a:solidFill>
            <a:srgbClr val="54A021">
              <a:alpha val="72000"/>
            </a:srgbClr>
          </a:solidFill>
          <a:ln>
            <a:noFill/>
          </a:ln>
        </p:spPr>
        <p:style>
          <a:lnRef idx="0">
            <a:scrgbClr r="0" g="0" b="0"/>
          </a:lnRef>
          <a:fillRef idx="0">
            <a:scrgbClr r="0" g="0" b="0"/>
          </a:fillRef>
          <a:effectRef idx="0">
            <a:scrgbClr r="0" g="0" b="0"/>
          </a:effectRef>
          <a:fontRef idx="minor"/>
        </p:style>
      </p:sp>
      <p:sp>
        <p:nvSpPr>
          <p:cNvPr id="650" name="CustomShape 6"/>
          <p:cNvSpPr/>
          <p:nvPr/>
        </p:nvSpPr>
        <p:spPr>
          <a:xfrm>
            <a:off x="9334440" y="-8640"/>
            <a:ext cx="2854440" cy="6866640"/>
          </a:xfrm>
          <a:prstGeom prst="rect">
            <a:avLst/>
          </a:prstGeom>
          <a:solidFill>
            <a:srgbClr val="3F7819">
              <a:alpha val="70000"/>
            </a:srgbClr>
          </a:solidFill>
          <a:ln>
            <a:noFill/>
          </a:ln>
        </p:spPr>
        <p:style>
          <a:lnRef idx="0">
            <a:scrgbClr r="0" g="0" b="0"/>
          </a:lnRef>
          <a:fillRef idx="0">
            <a:scrgbClr r="0" g="0" b="0"/>
          </a:fillRef>
          <a:effectRef idx="0">
            <a:scrgbClr r="0" g="0" b="0"/>
          </a:effectRef>
          <a:fontRef idx="minor"/>
        </p:style>
      </p:sp>
      <p:sp>
        <p:nvSpPr>
          <p:cNvPr id="651" name="CustomShape 7"/>
          <p:cNvSpPr/>
          <p:nvPr/>
        </p:nvSpPr>
        <p:spPr>
          <a:xfrm>
            <a:off x="10898640" y="-8640"/>
            <a:ext cx="1290240" cy="6866640"/>
          </a:xfrm>
          <a:prstGeom prst="rect">
            <a:avLst/>
          </a:prstGeom>
          <a:solidFill>
            <a:srgbClr val="C0E474">
              <a:alpha val="70000"/>
            </a:srgbClr>
          </a:solidFill>
          <a:ln>
            <a:noFill/>
          </a:ln>
        </p:spPr>
        <p:style>
          <a:lnRef idx="0">
            <a:scrgbClr r="0" g="0" b="0"/>
          </a:lnRef>
          <a:fillRef idx="0">
            <a:scrgbClr r="0" g="0" b="0"/>
          </a:fillRef>
          <a:effectRef idx="0">
            <a:scrgbClr r="0" g="0" b="0"/>
          </a:effectRef>
          <a:fontRef idx="minor"/>
        </p:style>
      </p:sp>
      <p:sp>
        <p:nvSpPr>
          <p:cNvPr id="652" name="CustomShape 8"/>
          <p:cNvSpPr/>
          <p:nvPr/>
        </p:nvSpPr>
        <p:spPr>
          <a:xfrm>
            <a:off x="10938960" y="-8640"/>
            <a:ext cx="1249920" cy="6866640"/>
          </a:xfrm>
          <a:prstGeom prst="rect">
            <a:avLst/>
          </a:prstGeom>
          <a:solidFill>
            <a:srgbClr val="90C226">
              <a:alpha val="65000"/>
            </a:srgbClr>
          </a:solidFill>
          <a:ln>
            <a:noFill/>
          </a:ln>
        </p:spPr>
        <p:style>
          <a:lnRef idx="0">
            <a:scrgbClr r="0" g="0" b="0"/>
          </a:lnRef>
          <a:fillRef idx="0">
            <a:scrgbClr r="0" g="0" b="0"/>
          </a:fillRef>
          <a:effectRef idx="0">
            <a:scrgbClr r="0" g="0" b="0"/>
          </a:effectRef>
          <a:fontRef idx="minor"/>
        </p:style>
      </p:sp>
      <p:sp>
        <p:nvSpPr>
          <p:cNvPr id="653" name="CustomShape 9"/>
          <p:cNvSpPr/>
          <p:nvPr/>
        </p:nvSpPr>
        <p:spPr>
          <a:xfrm>
            <a:off x="10371600" y="3589920"/>
            <a:ext cx="1817280" cy="3268080"/>
          </a:xfrm>
          <a:prstGeom prst="rect">
            <a:avLst/>
          </a:prstGeom>
          <a:solidFill>
            <a:srgbClr val="90C226">
              <a:alpha val="80000"/>
            </a:srgbClr>
          </a:solidFill>
          <a:ln>
            <a:noFill/>
          </a:ln>
        </p:spPr>
        <p:style>
          <a:lnRef idx="0">
            <a:scrgbClr r="0" g="0" b="0"/>
          </a:lnRef>
          <a:fillRef idx="0">
            <a:scrgbClr r="0" g="0" b="0"/>
          </a:fillRef>
          <a:effectRef idx="0">
            <a:scrgbClr r="0" g="0" b="0"/>
          </a:effectRef>
          <a:fontRef idx="minor"/>
        </p:style>
      </p:sp>
      <p:sp>
        <p:nvSpPr>
          <p:cNvPr id="654" name="CustomShape 10"/>
          <p:cNvSpPr/>
          <p:nvPr/>
        </p:nvSpPr>
        <p:spPr>
          <a:xfrm>
            <a:off x="0" y="4013280"/>
            <a:ext cx="448560" cy="2844720"/>
          </a:xfrm>
          <a:prstGeom prst="rect">
            <a:avLst/>
          </a:prstGeom>
          <a:solidFill>
            <a:srgbClr val="90C226">
              <a:alpha val="85000"/>
            </a:srgbClr>
          </a:solidFill>
          <a:ln>
            <a:noFill/>
          </a:ln>
        </p:spPr>
        <p:style>
          <a:lnRef idx="0">
            <a:scrgbClr r="0" g="0" b="0"/>
          </a:lnRef>
          <a:fillRef idx="0">
            <a:scrgbClr r="0" g="0" b="0"/>
          </a:fillRef>
          <a:effectRef idx="0">
            <a:scrgbClr r="0" g="0" b="0"/>
          </a:effectRef>
          <a:fontRef idx="minor"/>
        </p:style>
      </p:sp>
      <p:sp>
        <p:nvSpPr>
          <p:cNvPr id="655" name="PlaceHolder 11"/>
          <p:cNvSpPr>
            <a:spLocks noGrp="1"/>
          </p:cNvSpPr>
          <p:nvPr>
            <p:ph type="title"/>
          </p:nvPr>
        </p:nvSpPr>
        <p:spPr>
          <a:xfrm>
            <a:off x="931320" y="609480"/>
            <a:ext cx="8094240" cy="3022560"/>
          </a:xfrm>
          <a:prstGeom prst="rect">
            <a:avLst/>
          </a:prstGeom>
        </p:spPr>
        <p:txBody>
          <a:bodyPr anchor="ctr"/>
          <a:lstStyle/>
          <a:p>
            <a:pPr>
              <a:lnSpc>
                <a:spcPct val="100000"/>
              </a:lnSpc>
            </a:pPr>
            <a:r>
              <a:rPr lang="en-US" sz="4400" strike="noStrike">
                <a:solidFill>
                  <a:srgbClr val="90C226"/>
                </a:solidFill>
                <a:latin typeface="Trebuchet MS"/>
              </a:rPr>
              <a:t>Click to edit Master title style</a:t>
            </a:r>
            <a:endParaRPr/>
          </a:p>
        </p:txBody>
      </p:sp>
      <p:sp>
        <p:nvSpPr>
          <p:cNvPr id="656" name="PlaceHolder 12"/>
          <p:cNvSpPr>
            <a:spLocks noGrp="1"/>
          </p:cNvSpPr>
          <p:nvPr>
            <p:ph type="body"/>
          </p:nvPr>
        </p:nvSpPr>
        <p:spPr>
          <a:xfrm>
            <a:off x="677160" y="4013280"/>
            <a:ext cx="8596800" cy="514080"/>
          </a:xfrm>
          <a:prstGeom prst="rect">
            <a:avLst/>
          </a:prstGeom>
        </p:spPr>
        <p:txBody>
          <a:bodyPr anchor="b"/>
          <a:lstStyle/>
          <a:p>
            <a:pPr>
              <a:lnSpc>
                <a:spcPct val="100000"/>
              </a:lnSpc>
              <a:buSzPct val="45000"/>
              <a:buFont typeface="StarSymbol"/>
              <a:buChar char=""/>
            </a:pPr>
            <a:r>
              <a:rPr lang="en-US" sz="2400" strike="noStrike">
                <a:solidFill>
                  <a:srgbClr val="404040"/>
                </a:solidFill>
                <a:latin typeface="Trebuchet MS"/>
              </a:rPr>
              <a:t>Click to edit Master text styles</a:t>
            </a:r>
            <a:endParaRPr/>
          </a:p>
        </p:txBody>
      </p:sp>
      <p:sp>
        <p:nvSpPr>
          <p:cNvPr id="657" name="PlaceHolder 13"/>
          <p:cNvSpPr>
            <a:spLocks noGrp="1"/>
          </p:cNvSpPr>
          <p:nvPr>
            <p:ph type="body"/>
          </p:nvPr>
        </p:nvSpPr>
        <p:spPr>
          <a:xfrm>
            <a:off x="677160" y="4527360"/>
            <a:ext cx="8596800" cy="1513800"/>
          </a:xfrm>
          <a:prstGeom prst="rect">
            <a:avLst/>
          </a:prstGeom>
        </p:spPr>
        <p:txBody>
          <a:bodyPr/>
          <a:lstStyle/>
          <a:p>
            <a:pPr>
              <a:lnSpc>
                <a:spcPct val="100000"/>
              </a:lnSpc>
            </a:pPr>
            <a:r>
              <a:rPr lang="en-US" strike="noStrike">
                <a:solidFill>
                  <a:srgbClr val="7F7F7F"/>
                </a:solidFill>
                <a:latin typeface="Trebuchet MS"/>
              </a:rPr>
              <a:t>Click to edit Master text styles</a:t>
            </a:r>
            <a:endParaRPr/>
          </a:p>
        </p:txBody>
      </p:sp>
      <p:sp>
        <p:nvSpPr>
          <p:cNvPr id="658" name="PlaceHolder 14"/>
          <p:cNvSpPr>
            <a:spLocks noGrp="1"/>
          </p:cNvSpPr>
          <p:nvPr>
            <p:ph type="dt"/>
          </p:nvPr>
        </p:nvSpPr>
        <p:spPr>
          <a:xfrm>
            <a:off x="7205040" y="6041520"/>
            <a:ext cx="911880" cy="365040"/>
          </a:xfrm>
          <a:prstGeom prst="rect">
            <a:avLst/>
          </a:prstGeom>
        </p:spPr>
        <p:txBody>
          <a:bodyPr anchor="ctr"/>
          <a:lstStyle/>
          <a:p>
            <a:pPr algn="r">
              <a:lnSpc>
                <a:spcPct val="100000"/>
              </a:lnSpc>
            </a:pPr>
            <a:r>
              <a:rPr lang="en-GB" sz="900" strike="noStrike">
                <a:solidFill>
                  <a:srgbClr val="898989"/>
                </a:solidFill>
                <a:latin typeface="Trebuchet MS"/>
              </a:rPr>
              <a:t>16/06/15</a:t>
            </a:r>
            <a:endParaRPr/>
          </a:p>
        </p:txBody>
      </p:sp>
      <p:sp>
        <p:nvSpPr>
          <p:cNvPr id="659" name="PlaceHolder 15"/>
          <p:cNvSpPr>
            <a:spLocks noGrp="1"/>
          </p:cNvSpPr>
          <p:nvPr>
            <p:ph type="ftr"/>
          </p:nvPr>
        </p:nvSpPr>
        <p:spPr>
          <a:xfrm>
            <a:off x="677160" y="6041520"/>
            <a:ext cx="6297480" cy="365040"/>
          </a:xfrm>
          <a:prstGeom prst="rect">
            <a:avLst/>
          </a:prstGeom>
        </p:spPr>
        <p:txBody>
          <a:bodyPr anchor="ctr"/>
          <a:lstStyle/>
          <a:p>
            <a:endParaRPr/>
          </a:p>
        </p:txBody>
      </p:sp>
      <p:sp>
        <p:nvSpPr>
          <p:cNvPr id="660" name="PlaceHolder 16"/>
          <p:cNvSpPr>
            <a:spLocks noGrp="1"/>
          </p:cNvSpPr>
          <p:nvPr>
            <p:ph type="sldNum"/>
          </p:nvPr>
        </p:nvSpPr>
        <p:spPr>
          <a:xfrm>
            <a:off x="8590680" y="6041520"/>
            <a:ext cx="683280" cy="365040"/>
          </a:xfrm>
          <a:prstGeom prst="rect">
            <a:avLst/>
          </a:prstGeom>
        </p:spPr>
        <p:txBody>
          <a:bodyPr anchor="ctr"/>
          <a:lstStyle/>
          <a:p>
            <a:pPr algn="r">
              <a:lnSpc>
                <a:spcPct val="100000"/>
              </a:lnSpc>
            </a:pPr>
            <a:fld id="{8CB10C69-79A4-48AE-8AE0-76413E55D5A3}" type="slidenum">
              <a:rPr lang="en-GB" sz="900" strike="noStrike">
                <a:solidFill>
                  <a:srgbClr val="90C226"/>
                </a:solidFill>
                <a:latin typeface="Trebuchet MS"/>
              </a:rPr>
              <a:t>‹#›</a:t>
            </a:fld>
            <a:endParaRPr/>
          </a:p>
        </p:txBody>
      </p:sp>
      <p:sp>
        <p:nvSpPr>
          <p:cNvPr id="661" name="TextShape 17"/>
          <p:cNvSpPr txBox="1"/>
          <p:nvPr/>
        </p:nvSpPr>
        <p:spPr>
          <a:xfrm>
            <a:off x="541800" y="790200"/>
            <a:ext cx="609480" cy="584640"/>
          </a:xfrm>
          <a:prstGeom prst="rect">
            <a:avLst/>
          </a:prstGeom>
          <a:noFill/>
          <a:ln>
            <a:noFill/>
          </a:ln>
        </p:spPr>
        <p:txBody>
          <a:bodyPr anchor="ctr"/>
          <a:lstStyle/>
          <a:p>
            <a:pPr>
              <a:lnSpc>
                <a:spcPct val="100000"/>
              </a:lnSpc>
            </a:pPr>
            <a:r>
              <a:rPr lang="en-US" sz="8000" strike="noStrike">
                <a:solidFill>
                  <a:srgbClr val="C0E474"/>
                </a:solidFill>
                <a:latin typeface="Arial"/>
              </a:rPr>
              <a:t>“</a:t>
            </a:r>
            <a:endParaRPr/>
          </a:p>
        </p:txBody>
      </p:sp>
      <p:sp>
        <p:nvSpPr>
          <p:cNvPr id="662" name="TextShape 18"/>
          <p:cNvSpPr txBox="1"/>
          <p:nvPr/>
        </p:nvSpPr>
        <p:spPr>
          <a:xfrm>
            <a:off x="8893080" y="2886480"/>
            <a:ext cx="609480" cy="584640"/>
          </a:xfrm>
          <a:prstGeom prst="rect">
            <a:avLst/>
          </a:prstGeom>
          <a:noFill/>
          <a:ln>
            <a:noFill/>
          </a:ln>
        </p:spPr>
        <p:txBody>
          <a:bodyPr anchor="ctr"/>
          <a:lstStyle/>
          <a:p>
            <a:pPr>
              <a:lnSpc>
                <a:spcPct val="100000"/>
              </a:lnSpc>
            </a:pPr>
            <a:r>
              <a:rPr lang="en-US" sz="8000" strike="noStrike">
                <a:solidFill>
                  <a:srgbClr val="C0E474"/>
                </a:solidFill>
                <a:latin typeface="Arial"/>
              </a:rPr>
              <a:t>”</a:t>
            </a:r>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697" name="Line 1"/>
          <p:cNvCxnSpPr/>
          <p:nvPr/>
        </p:nvCxnSpPr>
        <p:spPr>
          <a:xfrm>
            <a:off x="9371160" y="0"/>
            <a:ext cx="1219320" cy="6858360"/>
          </a:xfrm>
          <a:prstGeom prst="straightConnector1">
            <a:avLst/>
          </a:prstGeom>
          <a:ln w="9360">
            <a:solidFill>
              <a:srgbClr val="BFBFBF"/>
            </a:solidFill>
            <a:miter/>
          </a:ln>
        </p:spPr>
      </p:cxnSp>
      <p:cxnSp>
        <p:nvCxnSpPr>
          <p:cNvPr id="698" name="Line 2"/>
          <p:cNvCxnSpPr/>
          <p:nvPr/>
        </p:nvCxnSpPr>
        <p:spPr>
          <a:xfrm flipH="1">
            <a:off x="7425360" y="3681360"/>
            <a:ext cx="4763880" cy="3177000"/>
          </a:xfrm>
          <a:prstGeom prst="straightConnector1">
            <a:avLst/>
          </a:prstGeom>
          <a:ln w="9360">
            <a:solidFill>
              <a:srgbClr val="D9D9D9"/>
            </a:solidFill>
            <a:miter/>
          </a:ln>
        </p:spPr>
      </p:cxnSp>
      <p:sp>
        <p:nvSpPr>
          <p:cNvPr id="699" name="CustomShape 3"/>
          <p:cNvSpPr/>
          <p:nvPr/>
        </p:nvSpPr>
        <p:spPr>
          <a:xfrm>
            <a:off x="9181440" y="-8640"/>
            <a:ext cx="3007440" cy="6866640"/>
          </a:xfrm>
          <a:prstGeom prst="rect">
            <a:avLst/>
          </a:prstGeom>
          <a:solidFill>
            <a:srgbClr val="90C226">
              <a:alpha val="30000"/>
            </a:srgbClr>
          </a:solidFill>
          <a:ln>
            <a:noFill/>
          </a:ln>
        </p:spPr>
        <p:style>
          <a:lnRef idx="0">
            <a:scrgbClr r="0" g="0" b="0"/>
          </a:lnRef>
          <a:fillRef idx="0">
            <a:scrgbClr r="0" g="0" b="0"/>
          </a:fillRef>
          <a:effectRef idx="0">
            <a:scrgbClr r="0" g="0" b="0"/>
          </a:effectRef>
          <a:fontRef idx="minor"/>
        </p:style>
      </p:sp>
      <p:sp>
        <p:nvSpPr>
          <p:cNvPr id="700" name="CustomShape 4"/>
          <p:cNvSpPr/>
          <p:nvPr/>
        </p:nvSpPr>
        <p:spPr>
          <a:xfrm>
            <a:off x="9603360" y="-8640"/>
            <a:ext cx="2588400" cy="6866640"/>
          </a:xfrm>
          <a:prstGeom prst="rect">
            <a:avLst/>
          </a:prstGeom>
          <a:solidFill>
            <a:srgbClr val="90C226">
              <a:alpha val="20000"/>
            </a:srgbClr>
          </a:solidFill>
          <a:ln>
            <a:noFill/>
          </a:ln>
        </p:spPr>
        <p:style>
          <a:lnRef idx="0">
            <a:scrgbClr r="0" g="0" b="0"/>
          </a:lnRef>
          <a:fillRef idx="0">
            <a:scrgbClr r="0" g="0" b="0"/>
          </a:fillRef>
          <a:effectRef idx="0">
            <a:scrgbClr r="0" g="0" b="0"/>
          </a:effectRef>
          <a:fontRef idx="minor"/>
        </p:style>
      </p:sp>
      <p:sp>
        <p:nvSpPr>
          <p:cNvPr id="701" name="CustomShape 5"/>
          <p:cNvSpPr/>
          <p:nvPr/>
        </p:nvSpPr>
        <p:spPr>
          <a:xfrm>
            <a:off x="8932320" y="3048120"/>
            <a:ext cx="3259800" cy="3809880"/>
          </a:xfrm>
          <a:prstGeom prst="rect">
            <a:avLst/>
          </a:prstGeom>
          <a:solidFill>
            <a:srgbClr val="54A021">
              <a:alpha val="72000"/>
            </a:srgbClr>
          </a:solidFill>
          <a:ln>
            <a:noFill/>
          </a:ln>
        </p:spPr>
        <p:style>
          <a:lnRef idx="0">
            <a:scrgbClr r="0" g="0" b="0"/>
          </a:lnRef>
          <a:fillRef idx="0">
            <a:scrgbClr r="0" g="0" b="0"/>
          </a:fillRef>
          <a:effectRef idx="0">
            <a:scrgbClr r="0" g="0" b="0"/>
          </a:effectRef>
          <a:fontRef idx="minor"/>
        </p:style>
      </p:sp>
      <p:sp>
        <p:nvSpPr>
          <p:cNvPr id="702" name="CustomShape 6"/>
          <p:cNvSpPr/>
          <p:nvPr/>
        </p:nvSpPr>
        <p:spPr>
          <a:xfrm>
            <a:off x="9334440" y="-8640"/>
            <a:ext cx="2854440" cy="6866640"/>
          </a:xfrm>
          <a:prstGeom prst="rect">
            <a:avLst/>
          </a:prstGeom>
          <a:solidFill>
            <a:srgbClr val="3F7819">
              <a:alpha val="70000"/>
            </a:srgbClr>
          </a:solidFill>
          <a:ln>
            <a:noFill/>
          </a:ln>
        </p:spPr>
        <p:style>
          <a:lnRef idx="0">
            <a:scrgbClr r="0" g="0" b="0"/>
          </a:lnRef>
          <a:fillRef idx="0">
            <a:scrgbClr r="0" g="0" b="0"/>
          </a:fillRef>
          <a:effectRef idx="0">
            <a:scrgbClr r="0" g="0" b="0"/>
          </a:effectRef>
          <a:fontRef idx="minor"/>
        </p:style>
      </p:sp>
      <p:sp>
        <p:nvSpPr>
          <p:cNvPr id="703" name="CustomShape 7"/>
          <p:cNvSpPr/>
          <p:nvPr/>
        </p:nvSpPr>
        <p:spPr>
          <a:xfrm>
            <a:off x="10898640" y="-8640"/>
            <a:ext cx="1290240" cy="6866640"/>
          </a:xfrm>
          <a:prstGeom prst="rect">
            <a:avLst/>
          </a:prstGeom>
          <a:solidFill>
            <a:srgbClr val="C0E474">
              <a:alpha val="70000"/>
            </a:srgbClr>
          </a:solidFill>
          <a:ln>
            <a:noFill/>
          </a:ln>
        </p:spPr>
        <p:style>
          <a:lnRef idx="0">
            <a:scrgbClr r="0" g="0" b="0"/>
          </a:lnRef>
          <a:fillRef idx="0">
            <a:scrgbClr r="0" g="0" b="0"/>
          </a:fillRef>
          <a:effectRef idx="0">
            <a:scrgbClr r="0" g="0" b="0"/>
          </a:effectRef>
          <a:fontRef idx="minor"/>
        </p:style>
      </p:sp>
      <p:sp>
        <p:nvSpPr>
          <p:cNvPr id="704" name="CustomShape 8"/>
          <p:cNvSpPr/>
          <p:nvPr/>
        </p:nvSpPr>
        <p:spPr>
          <a:xfrm>
            <a:off x="10938960" y="-8640"/>
            <a:ext cx="1249920" cy="6866640"/>
          </a:xfrm>
          <a:prstGeom prst="rect">
            <a:avLst/>
          </a:prstGeom>
          <a:solidFill>
            <a:srgbClr val="90C226">
              <a:alpha val="65000"/>
            </a:srgbClr>
          </a:solidFill>
          <a:ln>
            <a:noFill/>
          </a:ln>
        </p:spPr>
        <p:style>
          <a:lnRef idx="0">
            <a:scrgbClr r="0" g="0" b="0"/>
          </a:lnRef>
          <a:fillRef idx="0">
            <a:scrgbClr r="0" g="0" b="0"/>
          </a:fillRef>
          <a:effectRef idx="0">
            <a:scrgbClr r="0" g="0" b="0"/>
          </a:effectRef>
          <a:fontRef idx="minor"/>
        </p:style>
      </p:sp>
      <p:sp>
        <p:nvSpPr>
          <p:cNvPr id="705" name="CustomShape 9"/>
          <p:cNvSpPr/>
          <p:nvPr/>
        </p:nvSpPr>
        <p:spPr>
          <a:xfrm>
            <a:off x="10371600" y="3589920"/>
            <a:ext cx="1817280" cy="3268080"/>
          </a:xfrm>
          <a:prstGeom prst="rect">
            <a:avLst/>
          </a:prstGeom>
          <a:solidFill>
            <a:srgbClr val="90C226">
              <a:alpha val="80000"/>
            </a:srgbClr>
          </a:solidFill>
          <a:ln>
            <a:noFill/>
          </a:ln>
        </p:spPr>
        <p:style>
          <a:lnRef idx="0">
            <a:scrgbClr r="0" g="0" b="0"/>
          </a:lnRef>
          <a:fillRef idx="0">
            <a:scrgbClr r="0" g="0" b="0"/>
          </a:fillRef>
          <a:effectRef idx="0">
            <a:scrgbClr r="0" g="0" b="0"/>
          </a:effectRef>
          <a:fontRef idx="minor"/>
        </p:style>
      </p:sp>
      <p:sp>
        <p:nvSpPr>
          <p:cNvPr id="706" name="CustomShape 10"/>
          <p:cNvSpPr/>
          <p:nvPr/>
        </p:nvSpPr>
        <p:spPr>
          <a:xfrm>
            <a:off x="0" y="4013280"/>
            <a:ext cx="448560" cy="2844720"/>
          </a:xfrm>
          <a:prstGeom prst="rect">
            <a:avLst/>
          </a:prstGeom>
          <a:solidFill>
            <a:srgbClr val="90C226">
              <a:alpha val="85000"/>
            </a:srgbClr>
          </a:solidFill>
          <a:ln>
            <a:noFill/>
          </a:ln>
        </p:spPr>
        <p:style>
          <a:lnRef idx="0">
            <a:scrgbClr r="0" g="0" b="0"/>
          </a:lnRef>
          <a:fillRef idx="0">
            <a:scrgbClr r="0" g="0" b="0"/>
          </a:fillRef>
          <a:effectRef idx="0">
            <a:scrgbClr r="0" g="0" b="0"/>
          </a:effectRef>
          <a:fontRef idx="minor"/>
        </p:style>
      </p:sp>
      <p:sp>
        <p:nvSpPr>
          <p:cNvPr id="707" name="PlaceHolder 11"/>
          <p:cNvSpPr>
            <a:spLocks noGrp="1"/>
          </p:cNvSpPr>
          <p:nvPr>
            <p:ph type="title"/>
          </p:nvPr>
        </p:nvSpPr>
        <p:spPr>
          <a:xfrm>
            <a:off x="685800" y="609480"/>
            <a:ext cx="8588160" cy="3022560"/>
          </a:xfrm>
          <a:prstGeom prst="rect">
            <a:avLst/>
          </a:prstGeom>
        </p:spPr>
        <p:txBody>
          <a:bodyPr anchor="ctr"/>
          <a:lstStyle/>
          <a:p>
            <a:pPr>
              <a:lnSpc>
                <a:spcPct val="100000"/>
              </a:lnSpc>
            </a:pPr>
            <a:r>
              <a:rPr lang="en-US" sz="4400" strike="noStrike">
                <a:solidFill>
                  <a:srgbClr val="90C226"/>
                </a:solidFill>
                <a:latin typeface="Trebuchet MS"/>
              </a:rPr>
              <a:t>Click to edit Master title style</a:t>
            </a:r>
            <a:endParaRPr/>
          </a:p>
        </p:txBody>
      </p:sp>
      <p:sp>
        <p:nvSpPr>
          <p:cNvPr id="708" name="PlaceHolder 12"/>
          <p:cNvSpPr>
            <a:spLocks noGrp="1"/>
          </p:cNvSpPr>
          <p:nvPr>
            <p:ph type="body"/>
          </p:nvPr>
        </p:nvSpPr>
        <p:spPr>
          <a:xfrm>
            <a:off x="677160" y="4013280"/>
            <a:ext cx="8596800" cy="514080"/>
          </a:xfrm>
          <a:prstGeom prst="rect">
            <a:avLst/>
          </a:prstGeom>
        </p:spPr>
        <p:txBody>
          <a:bodyPr anchor="b"/>
          <a:lstStyle/>
          <a:p>
            <a:pPr>
              <a:lnSpc>
                <a:spcPct val="100000"/>
              </a:lnSpc>
              <a:buSzPct val="45000"/>
              <a:buFont typeface="StarSymbol"/>
              <a:buChar char=""/>
            </a:pPr>
            <a:r>
              <a:rPr lang="en-US" sz="2400" strike="noStrike">
                <a:solidFill>
                  <a:srgbClr val="90C226"/>
                </a:solidFill>
                <a:latin typeface="Trebuchet MS"/>
              </a:rPr>
              <a:t>Click to edit Master text styles</a:t>
            </a:r>
            <a:endParaRPr/>
          </a:p>
        </p:txBody>
      </p:sp>
      <p:sp>
        <p:nvSpPr>
          <p:cNvPr id="709" name="PlaceHolder 13"/>
          <p:cNvSpPr>
            <a:spLocks noGrp="1"/>
          </p:cNvSpPr>
          <p:nvPr>
            <p:ph type="body"/>
          </p:nvPr>
        </p:nvSpPr>
        <p:spPr>
          <a:xfrm>
            <a:off x="677160" y="4527360"/>
            <a:ext cx="8596800" cy="1513800"/>
          </a:xfrm>
          <a:prstGeom prst="rect">
            <a:avLst/>
          </a:prstGeom>
        </p:spPr>
        <p:txBody>
          <a:bodyPr/>
          <a:lstStyle/>
          <a:p>
            <a:pPr>
              <a:lnSpc>
                <a:spcPct val="100000"/>
              </a:lnSpc>
            </a:pPr>
            <a:r>
              <a:rPr lang="en-US" strike="noStrike">
                <a:solidFill>
                  <a:srgbClr val="7F7F7F"/>
                </a:solidFill>
                <a:latin typeface="Trebuchet MS"/>
              </a:rPr>
              <a:t>Click to edit Master text styles</a:t>
            </a:r>
            <a:endParaRPr/>
          </a:p>
        </p:txBody>
      </p:sp>
      <p:sp>
        <p:nvSpPr>
          <p:cNvPr id="710" name="PlaceHolder 14"/>
          <p:cNvSpPr>
            <a:spLocks noGrp="1"/>
          </p:cNvSpPr>
          <p:nvPr>
            <p:ph type="dt"/>
          </p:nvPr>
        </p:nvSpPr>
        <p:spPr>
          <a:xfrm>
            <a:off x="7205040" y="6041520"/>
            <a:ext cx="911880" cy="365040"/>
          </a:xfrm>
          <a:prstGeom prst="rect">
            <a:avLst/>
          </a:prstGeom>
        </p:spPr>
        <p:txBody>
          <a:bodyPr anchor="ctr"/>
          <a:lstStyle/>
          <a:p>
            <a:pPr algn="r">
              <a:lnSpc>
                <a:spcPct val="100000"/>
              </a:lnSpc>
            </a:pPr>
            <a:r>
              <a:rPr lang="en-GB" sz="900" strike="noStrike">
                <a:solidFill>
                  <a:srgbClr val="898989"/>
                </a:solidFill>
                <a:latin typeface="Trebuchet MS"/>
              </a:rPr>
              <a:t>16/06/15</a:t>
            </a:r>
            <a:endParaRPr/>
          </a:p>
        </p:txBody>
      </p:sp>
      <p:sp>
        <p:nvSpPr>
          <p:cNvPr id="711" name="PlaceHolder 15"/>
          <p:cNvSpPr>
            <a:spLocks noGrp="1"/>
          </p:cNvSpPr>
          <p:nvPr>
            <p:ph type="ftr"/>
          </p:nvPr>
        </p:nvSpPr>
        <p:spPr>
          <a:xfrm>
            <a:off x="677160" y="6041520"/>
            <a:ext cx="6297480" cy="365040"/>
          </a:xfrm>
          <a:prstGeom prst="rect">
            <a:avLst/>
          </a:prstGeom>
        </p:spPr>
        <p:txBody>
          <a:bodyPr anchor="ctr"/>
          <a:lstStyle/>
          <a:p>
            <a:endParaRPr/>
          </a:p>
        </p:txBody>
      </p:sp>
      <p:sp>
        <p:nvSpPr>
          <p:cNvPr id="712" name="PlaceHolder 16"/>
          <p:cNvSpPr>
            <a:spLocks noGrp="1"/>
          </p:cNvSpPr>
          <p:nvPr>
            <p:ph type="sldNum"/>
          </p:nvPr>
        </p:nvSpPr>
        <p:spPr>
          <a:xfrm>
            <a:off x="8590680" y="6041520"/>
            <a:ext cx="683280" cy="365040"/>
          </a:xfrm>
          <a:prstGeom prst="rect">
            <a:avLst/>
          </a:prstGeom>
        </p:spPr>
        <p:txBody>
          <a:bodyPr anchor="ctr"/>
          <a:lstStyle/>
          <a:p>
            <a:pPr algn="r">
              <a:lnSpc>
                <a:spcPct val="100000"/>
              </a:lnSpc>
            </a:pPr>
            <a:fld id="{B9763779-2B51-4EE1-AC5F-5F9C45DD453A}" type="slidenum">
              <a:rPr lang="en-GB" sz="900" strike="noStrike">
                <a:solidFill>
                  <a:srgbClr val="90C226"/>
                </a:solidFill>
                <a:latin typeface="Trebuchet MS"/>
              </a:rPr>
              <a:t>‹#›</a:t>
            </a:fld>
            <a:endParaRP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747" name="Line 1"/>
          <p:cNvCxnSpPr/>
          <p:nvPr/>
        </p:nvCxnSpPr>
        <p:spPr>
          <a:xfrm>
            <a:off x="9371160" y="0"/>
            <a:ext cx="1219320" cy="6858360"/>
          </a:xfrm>
          <a:prstGeom prst="straightConnector1">
            <a:avLst/>
          </a:prstGeom>
          <a:ln w="9360">
            <a:solidFill>
              <a:srgbClr val="BFBFBF"/>
            </a:solidFill>
            <a:miter/>
          </a:ln>
        </p:spPr>
      </p:cxnSp>
      <p:cxnSp>
        <p:nvCxnSpPr>
          <p:cNvPr id="748" name="Line 2"/>
          <p:cNvCxnSpPr/>
          <p:nvPr/>
        </p:nvCxnSpPr>
        <p:spPr>
          <a:xfrm flipH="1">
            <a:off x="7425360" y="3681360"/>
            <a:ext cx="4763880" cy="3177000"/>
          </a:xfrm>
          <a:prstGeom prst="straightConnector1">
            <a:avLst/>
          </a:prstGeom>
          <a:ln w="9360">
            <a:solidFill>
              <a:srgbClr val="D9D9D9"/>
            </a:solidFill>
            <a:miter/>
          </a:ln>
        </p:spPr>
      </p:cxnSp>
      <p:sp>
        <p:nvSpPr>
          <p:cNvPr id="749" name="CustomShape 3"/>
          <p:cNvSpPr/>
          <p:nvPr/>
        </p:nvSpPr>
        <p:spPr>
          <a:xfrm>
            <a:off x="9181440" y="-8640"/>
            <a:ext cx="3007440" cy="6866640"/>
          </a:xfrm>
          <a:prstGeom prst="rect">
            <a:avLst/>
          </a:prstGeom>
          <a:solidFill>
            <a:srgbClr val="90C226">
              <a:alpha val="30000"/>
            </a:srgbClr>
          </a:solidFill>
          <a:ln>
            <a:noFill/>
          </a:ln>
        </p:spPr>
        <p:style>
          <a:lnRef idx="0">
            <a:scrgbClr r="0" g="0" b="0"/>
          </a:lnRef>
          <a:fillRef idx="0">
            <a:scrgbClr r="0" g="0" b="0"/>
          </a:fillRef>
          <a:effectRef idx="0">
            <a:scrgbClr r="0" g="0" b="0"/>
          </a:effectRef>
          <a:fontRef idx="minor"/>
        </p:style>
      </p:sp>
      <p:sp>
        <p:nvSpPr>
          <p:cNvPr id="750" name="CustomShape 4"/>
          <p:cNvSpPr/>
          <p:nvPr/>
        </p:nvSpPr>
        <p:spPr>
          <a:xfrm>
            <a:off x="9603360" y="-8640"/>
            <a:ext cx="2588400" cy="6866640"/>
          </a:xfrm>
          <a:prstGeom prst="rect">
            <a:avLst/>
          </a:prstGeom>
          <a:solidFill>
            <a:srgbClr val="90C226">
              <a:alpha val="20000"/>
            </a:srgbClr>
          </a:solidFill>
          <a:ln>
            <a:noFill/>
          </a:ln>
        </p:spPr>
        <p:style>
          <a:lnRef idx="0">
            <a:scrgbClr r="0" g="0" b="0"/>
          </a:lnRef>
          <a:fillRef idx="0">
            <a:scrgbClr r="0" g="0" b="0"/>
          </a:fillRef>
          <a:effectRef idx="0">
            <a:scrgbClr r="0" g="0" b="0"/>
          </a:effectRef>
          <a:fontRef idx="minor"/>
        </p:style>
      </p:sp>
      <p:sp>
        <p:nvSpPr>
          <p:cNvPr id="751" name="CustomShape 5"/>
          <p:cNvSpPr/>
          <p:nvPr/>
        </p:nvSpPr>
        <p:spPr>
          <a:xfrm>
            <a:off x="8932320" y="3048120"/>
            <a:ext cx="3259800" cy="3809880"/>
          </a:xfrm>
          <a:prstGeom prst="rect">
            <a:avLst/>
          </a:prstGeom>
          <a:solidFill>
            <a:srgbClr val="54A021">
              <a:alpha val="72000"/>
            </a:srgbClr>
          </a:solidFill>
          <a:ln>
            <a:noFill/>
          </a:ln>
        </p:spPr>
        <p:style>
          <a:lnRef idx="0">
            <a:scrgbClr r="0" g="0" b="0"/>
          </a:lnRef>
          <a:fillRef idx="0">
            <a:scrgbClr r="0" g="0" b="0"/>
          </a:fillRef>
          <a:effectRef idx="0">
            <a:scrgbClr r="0" g="0" b="0"/>
          </a:effectRef>
          <a:fontRef idx="minor"/>
        </p:style>
      </p:sp>
      <p:sp>
        <p:nvSpPr>
          <p:cNvPr id="752" name="CustomShape 6"/>
          <p:cNvSpPr/>
          <p:nvPr/>
        </p:nvSpPr>
        <p:spPr>
          <a:xfrm>
            <a:off x="9334440" y="-8640"/>
            <a:ext cx="2854440" cy="6866640"/>
          </a:xfrm>
          <a:prstGeom prst="rect">
            <a:avLst/>
          </a:prstGeom>
          <a:solidFill>
            <a:srgbClr val="3F7819">
              <a:alpha val="70000"/>
            </a:srgbClr>
          </a:solidFill>
          <a:ln>
            <a:noFill/>
          </a:ln>
        </p:spPr>
        <p:style>
          <a:lnRef idx="0">
            <a:scrgbClr r="0" g="0" b="0"/>
          </a:lnRef>
          <a:fillRef idx="0">
            <a:scrgbClr r="0" g="0" b="0"/>
          </a:fillRef>
          <a:effectRef idx="0">
            <a:scrgbClr r="0" g="0" b="0"/>
          </a:effectRef>
          <a:fontRef idx="minor"/>
        </p:style>
      </p:sp>
      <p:sp>
        <p:nvSpPr>
          <p:cNvPr id="753" name="CustomShape 7"/>
          <p:cNvSpPr/>
          <p:nvPr/>
        </p:nvSpPr>
        <p:spPr>
          <a:xfrm>
            <a:off x="10898640" y="-8640"/>
            <a:ext cx="1290240" cy="6866640"/>
          </a:xfrm>
          <a:prstGeom prst="rect">
            <a:avLst/>
          </a:prstGeom>
          <a:solidFill>
            <a:srgbClr val="C0E474">
              <a:alpha val="70000"/>
            </a:srgbClr>
          </a:solidFill>
          <a:ln>
            <a:noFill/>
          </a:ln>
        </p:spPr>
        <p:style>
          <a:lnRef idx="0">
            <a:scrgbClr r="0" g="0" b="0"/>
          </a:lnRef>
          <a:fillRef idx="0">
            <a:scrgbClr r="0" g="0" b="0"/>
          </a:fillRef>
          <a:effectRef idx="0">
            <a:scrgbClr r="0" g="0" b="0"/>
          </a:effectRef>
          <a:fontRef idx="minor"/>
        </p:style>
      </p:sp>
      <p:sp>
        <p:nvSpPr>
          <p:cNvPr id="754" name="CustomShape 8"/>
          <p:cNvSpPr/>
          <p:nvPr/>
        </p:nvSpPr>
        <p:spPr>
          <a:xfrm>
            <a:off x="10938960" y="-8640"/>
            <a:ext cx="1249920" cy="6866640"/>
          </a:xfrm>
          <a:prstGeom prst="rect">
            <a:avLst/>
          </a:prstGeom>
          <a:solidFill>
            <a:srgbClr val="90C226">
              <a:alpha val="65000"/>
            </a:srgbClr>
          </a:solidFill>
          <a:ln>
            <a:noFill/>
          </a:ln>
        </p:spPr>
        <p:style>
          <a:lnRef idx="0">
            <a:scrgbClr r="0" g="0" b="0"/>
          </a:lnRef>
          <a:fillRef idx="0">
            <a:scrgbClr r="0" g="0" b="0"/>
          </a:fillRef>
          <a:effectRef idx="0">
            <a:scrgbClr r="0" g="0" b="0"/>
          </a:effectRef>
          <a:fontRef idx="minor"/>
        </p:style>
      </p:sp>
      <p:sp>
        <p:nvSpPr>
          <p:cNvPr id="755" name="CustomShape 9"/>
          <p:cNvSpPr/>
          <p:nvPr/>
        </p:nvSpPr>
        <p:spPr>
          <a:xfrm>
            <a:off x="10371600" y="3589920"/>
            <a:ext cx="1817280" cy="3268080"/>
          </a:xfrm>
          <a:prstGeom prst="rect">
            <a:avLst/>
          </a:prstGeom>
          <a:solidFill>
            <a:srgbClr val="90C226">
              <a:alpha val="80000"/>
            </a:srgbClr>
          </a:solidFill>
          <a:ln>
            <a:noFill/>
          </a:ln>
        </p:spPr>
        <p:style>
          <a:lnRef idx="0">
            <a:scrgbClr r="0" g="0" b="0"/>
          </a:lnRef>
          <a:fillRef idx="0">
            <a:scrgbClr r="0" g="0" b="0"/>
          </a:fillRef>
          <a:effectRef idx="0">
            <a:scrgbClr r="0" g="0" b="0"/>
          </a:effectRef>
          <a:fontRef idx="minor"/>
        </p:style>
      </p:sp>
      <p:sp>
        <p:nvSpPr>
          <p:cNvPr id="756" name="CustomShape 10"/>
          <p:cNvSpPr/>
          <p:nvPr/>
        </p:nvSpPr>
        <p:spPr>
          <a:xfrm>
            <a:off x="0" y="4013280"/>
            <a:ext cx="448560" cy="2844720"/>
          </a:xfrm>
          <a:prstGeom prst="rect">
            <a:avLst/>
          </a:prstGeom>
          <a:solidFill>
            <a:srgbClr val="90C226">
              <a:alpha val="85000"/>
            </a:srgbClr>
          </a:solidFill>
          <a:ln>
            <a:noFill/>
          </a:ln>
        </p:spPr>
        <p:style>
          <a:lnRef idx="0">
            <a:scrgbClr r="0" g="0" b="0"/>
          </a:lnRef>
          <a:fillRef idx="0">
            <a:scrgbClr r="0" g="0" b="0"/>
          </a:fillRef>
          <a:effectRef idx="0">
            <a:scrgbClr r="0" g="0" b="0"/>
          </a:effectRef>
          <a:fontRef idx="minor"/>
        </p:style>
      </p:sp>
      <p:sp>
        <p:nvSpPr>
          <p:cNvPr id="757" name="PlaceHolder 11"/>
          <p:cNvSpPr>
            <a:spLocks noGrp="1"/>
          </p:cNvSpPr>
          <p:nvPr>
            <p:ph type="title"/>
          </p:nvPr>
        </p:nvSpPr>
        <p:spPr>
          <a:xfrm>
            <a:off x="677160" y="609480"/>
            <a:ext cx="8596800" cy="1320840"/>
          </a:xfrm>
          <a:prstGeom prst="rect">
            <a:avLst/>
          </a:prstGeom>
        </p:spPr>
        <p:txBody>
          <a:bodyPr/>
          <a:lstStyle/>
          <a:p>
            <a:pPr>
              <a:lnSpc>
                <a:spcPct val="100000"/>
              </a:lnSpc>
            </a:pPr>
            <a:r>
              <a:rPr lang="en-US" sz="3600" strike="noStrike">
                <a:solidFill>
                  <a:srgbClr val="90C226"/>
                </a:solidFill>
                <a:latin typeface="Trebuchet MS"/>
              </a:rPr>
              <a:t>Click to edit Master title style</a:t>
            </a:r>
            <a:endParaRPr/>
          </a:p>
        </p:txBody>
      </p:sp>
      <p:sp>
        <p:nvSpPr>
          <p:cNvPr id="758" name="PlaceHolder 12"/>
          <p:cNvSpPr>
            <a:spLocks noGrp="1"/>
          </p:cNvSpPr>
          <p:nvPr>
            <p:ph type="body"/>
          </p:nvPr>
        </p:nvSpPr>
        <p:spPr>
          <a:xfrm>
            <a:off x="677160" y="2160720"/>
            <a:ext cx="8596800" cy="3880800"/>
          </a:xfrm>
          <a:prstGeom prst="rect">
            <a:avLst/>
          </a:prstGeom>
        </p:spPr>
        <p:txBody>
          <a:bodyPr vert="vert"/>
          <a:lstStyle/>
          <a:p>
            <a:pPr>
              <a:lnSpc>
                <a:spcPct val="100000"/>
              </a:lnSpc>
              <a:buSzPct val="45000"/>
              <a:buFont typeface="StarSymbol"/>
              <a:buChar char=""/>
            </a:pPr>
            <a:r>
              <a:rPr lang="en-US" strike="noStrike">
                <a:solidFill>
                  <a:srgbClr val="404040"/>
                </a:solidFill>
                <a:latin typeface="Trebuchet MS"/>
              </a:rPr>
              <a:t>Click to edit Master text styles</a:t>
            </a:r>
            <a:endParaRPr/>
          </a:p>
          <a:p>
            <a:pPr lvl="1">
              <a:lnSpc>
                <a:spcPct val="100000"/>
              </a:lnSpc>
              <a:buSzPct val="75000"/>
              <a:buFont typeface="StarSymbol"/>
              <a:buChar char=""/>
            </a:pPr>
            <a:r>
              <a:rPr lang="en-US" sz="1600" strike="noStrike">
                <a:solidFill>
                  <a:srgbClr val="404040"/>
                </a:solidFill>
                <a:latin typeface="Trebuchet MS"/>
              </a:rPr>
              <a:t>Second level</a:t>
            </a:r>
            <a:endParaRPr/>
          </a:p>
          <a:p>
            <a:pPr lvl="2">
              <a:lnSpc>
                <a:spcPct val="100000"/>
              </a:lnSpc>
              <a:buSzPct val="45000"/>
              <a:buFont typeface="StarSymbol"/>
              <a:buChar char=""/>
            </a:pPr>
            <a:r>
              <a:rPr lang="en-US" sz="1400" strike="noStrike">
                <a:solidFill>
                  <a:srgbClr val="404040"/>
                </a:solidFill>
                <a:latin typeface="Trebuchet MS"/>
              </a:rPr>
              <a:t>Third level</a:t>
            </a:r>
            <a:endParaRPr/>
          </a:p>
          <a:p>
            <a:pPr lvl="3">
              <a:lnSpc>
                <a:spcPct val="100000"/>
              </a:lnSpc>
              <a:buSzPct val="75000"/>
              <a:buFont typeface="StarSymbol"/>
              <a:buChar char=""/>
            </a:pPr>
            <a:r>
              <a:rPr lang="en-US" sz="1200" strike="noStrike">
                <a:solidFill>
                  <a:srgbClr val="404040"/>
                </a:solidFill>
                <a:latin typeface="Trebuchet MS"/>
              </a:rPr>
              <a:t>Fourth level</a:t>
            </a:r>
            <a:endParaRPr/>
          </a:p>
          <a:p>
            <a:pPr lvl="4">
              <a:lnSpc>
                <a:spcPct val="100000"/>
              </a:lnSpc>
              <a:buSzPct val="45000"/>
              <a:buFont typeface="StarSymbol"/>
              <a:buChar char=""/>
            </a:pPr>
            <a:r>
              <a:rPr lang="en-US" sz="1200" strike="noStrike">
                <a:solidFill>
                  <a:srgbClr val="404040"/>
                </a:solidFill>
                <a:latin typeface="Trebuchet MS"/>
              </a:rPr>
              <a:t>Fifth level</a:t>
            </a:r>
            <a:endParaRPr/>
          </a:p>
        </p:txBody>
      </p:sp>
      <p:sp>
        <p:nvSpPr>
          <p:cNvPr id="759" name="PlaceHolder 13"/>
          <p:cNvSpPr>
            <a:spLocks noGrp="1"/>
          </p:cNvSpPr>
          <p:nvPr>
            <p:ph type="dt"/>
          </p:nvPr>
        </p:nvSpPr>
        <p:spPr>
          <a:xfrm>
            <a:off x="7205040" y="6041520"/>
            <a:ext cx="911880" cy="365040"/>
          </a:xfrm>
          <a:prstGeom prst="rect">
            <a:avLst/>
          </a:prstGeom>
        </p:spPr>
        <p:txBody>
          <a:bodyPr anchor="ctr"/>
          <a:lstStyle/>
          <a:p>
            <a:pPr algn="r">
              <a:lnSpc>
                <a:spcPct val="100000"/>
              </a:lnSpc>
            </a:pPr>
            <a:r>
              <a:rPr lang="en-GB" sz="900" strike="noStrike">
                <a:solidFill>
                  <a:srgbClr val="898989"/>
                </a:solidFill>
                <a:latin typeface="Trebuchet MS"/>
              </a:rPr>
              <a:t>16/06/15</a:t>
            </a:r>
            <a:endParaRPr/>
          </a:p>
        </p:txBody>
      </p:sp>
      <p:sp>
        <p:nvSpPr>
          <p:cNvPr id="760" name="PlaceHolder 14"/>
          <p:cNvSpPr>
            <a:spLocks noGrp="1"/>
          </p:cNvSpPr>
          <p:nvPr>
            <p:ph type="ftr"/>
          </p:nvPr>
        </p:nvSpPr>
        <p:spPr>
          <a:xfrm>
            <a:off x="677160" y="6041520"/>
            <a:ext cx="6297480" cy="365040"/>
          </a:xfrm>
          <a:prstGeom prst="rect">
            <a:avLst/>
          </a:prstGeom>
        </p:spPr>
        <p:txBody>
          <a:bodyPr anchor="ctr"/>
          <a:lstStyle/>
          <a:p>
            <a:endParaRPr/>
          </a:p>
        </p:txBody>
      </p:sp>
      <p:sp>
        <p:nvSpPr>
          <p:cNvPr id="761" name="PlaceHolder 15"/>
          <p:cNvSpPr>
            <a:spLocks noGrp="1"/>
          </p:cNvSpPr>
          <p:nvPr>
            <p:ph type="sldNum"/>
          </p:nvPr>
        </p:nvSpPr>
        <p:spPr>
          <a:xfrm>
            <a:off x="8590680" y="6041520"/>
            <a:ext cx="683280" cy="365040"/>
          </a:xfrm>
          <a:prstGeom prst="rect">
            <a:avLst/>
          </a:prstGeom>
        </p:spPr>
        <p:txBody>
          <a:bodyPr anchor="ctr"/>
          <a:lstStyle/>
          <a:p>
            <a:pPr algn="r">
              <a:lnSpc>
                <a:spcPct val="100000"/>
              </a:lnSpc>
            </a:pPr>
            <a:fld id="{6604AD82-C18A-4F75-828E-48BED708F346}" type="slidenum">
              <a:rPr lang="en-GB" sz="900" strike="noStrike">
                <a:solidFill>
                  <a:srgbClr val="90C226"/>
                </a:solidFill>
                <a:latin typeface="Trebuchet MS"/>
              </a:rPr>
              <a:t>‹#›</a:t>
            </a:fld>
            <a:endParaRP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796" name="Line 1"/>
          <p:cNvCxnSpPr/>
          <p:nvPr/>
        </p:nvCxnSpPr>
        <p:spPr>
          <a:xfrm>
            <a:off x="9371160" y="0"/>
            <a:ext cx="1219320" cy="6858360"/>
          </a:xfrm>
          <a:prstGeom prst="straightConnector1">
            <a:avLst/>
          </a:prstGeom>
          <a:ln w="9360">
            <a:solidFill>
              <a:srgbClr val="BFBFBF"/>
            </a:solidFill>
            <a:miter/>
          </a:ln>
        </p:spPr>
      </p:cxnSp>
      <p:cxnSp>
        <p:nvCxnSpPr>
          <p:cNvPr id="797" name="Line 2"/>
          <p:cNvCxnSpPr/>
          <p:nvPr/>
        </p:nvCxnSpPr>
        <p:spPr>
          <a:xfrm flipH="1">
            <a:off x="7425360" y="3681360"/>
            <a:ext cx="4763880" cy="3177000"/>
          </a:xfrm>
          <a:prstGeom prst="straightConnector1">
            <a:avLst/>
          </a:prstGeom>
          <a:ln w="9360">
            <a:solidFill>
              <a:srgbClr val="D9D9D9"/>
            </a:solidFill>
            <a:miter/>
          </a:ln>
        </p:spPr>
      </p:cxnSp>
      <p:sp>
        <p:nvSpPr>
          <p:cNvPr id="798" name="CustomShape 3"/>
          <p:cNvSpPr/>
          <p:nvPr/>
        </p:nvSpPr>
        <p:spPr>
          <a:xfrm>
            <a:off x="9181440" y="-8640"/>
            <a:ext cx="3007440" cy="6866640"/>
          </a:xfrm>
          <a:prstGeom prst="rect">
            <a:avLst/>
          </a:prstGeom>
          <a:solidFill>
            <a:srgbClr val="90C226">
              <a:alpha val="30000"/>
            </a:srgbClr>
          </a:solidFill>
          <a:ln>
            <a:noFill/>
          </a:ln>
        </p:spPr>
        <p:style>
          <a:lnRef idx="0">
            <a:scrgbClr r="0" g="0" b="0"/>
          </a:lnRef>
          <a:fillRef idx="0">
            <a:scrgbClr r="0" g="0" b="0"/>
          </a:fillRef>
          <a:effectRef idx="0">
            <a:scrgbClr r="0" g="0" b="0"/>
          </a:effectRef>
          <a:fontRef idx="minor"/>
        </p:style>
      </p:sp>
      <p:sp>
        <p:nvSpPr>
          <p:cNvPr id="799" name="CustomShape 4"/>
          <p:cNvSpPr/>
          <p:nvPr/>
        </p:nvSpPr>
        <p:spPr>
          <a:xfrm>
            <a:off x="9603360" y="-8640"/>
            <a:ext cx="2588400" cy="6866640"/>
          </a:xfrm>
          <a:prstGeom prst="rect">
            <a:avLst/>
          </a:prstGeom>
          <a:solidFill>
            <a:srgbClr val="90C226">
              <a:alpha val="20000"/>
            </a:srgbClr>
          </a:solidFill>
          <a:ln>
            <a:noFill/>
          </a:ln>
        </p:spPr>
        <p:style>
          <a:lnRef idx="0">
            <a:scrgbClr r="0" g="0" b="0"/>
          </a:lnRef>
          <a:fillRef idx="0">
            <a:scrgbClr r="0" g="0" b="0"/>
          </a:fillRef>
          <a:effectRef idx="0">
            <a:scrgbClr r="0" g="0" b="0"/>
          </a:effectRef>
          <a:fontRef idx="minor"/>
        </p:style>
      </p:sp>
      <p:sp>
        <p:nvSpPr>
          <p:cNvPr id="800" name="CustomShape 5"/>
          <p:cNvSpPr/>
          <p:nvPr/>
        </p:nvSpPr>
        <p:spPr>
          <a:xfrm>
            <a:off x="8932320" y="3048120"/>
            <a:ext cx="3259800" cy="3809880"/>
          </a:xfrm>
          <a:prstGeom prst="rect">
            <a:avLst/>
          </a:prstGeom>
          <a:solidFill>
            <a:srgbClr val="54A021">
              <a:alpha val="72000"/>
            </a:srgbClr>
          </a:solidFill>
          <a:ln>
            <a:noFill/>
          </a:ln>
        </p:spPr>
        <p:style>
          <a:lnRef idx="0">
            <a:scrgbClr r="0" g="0" b="0"/>
          </a:lnRef>
          <a:fillRef idx="0">
            <a:scrgbClr r="0" g="0" b="0"/>
          </a:fillRef>
          <a:effectRef idx="0">
            <a:scrgbClr r="0" g="0" b="0"/>
          </a:effectRef>
          <a:fontRef idx="minor"/>
        </p:style>
      </p:sp>
      <p:sp>
        <p:nvSpPr>
          <p:cNvPr id="801" name="CustomShape 6"/>
          <p:cNvSpPr/>
          <p:nvPr/>
        </p:nvSpPr>
        <p:spPr>
          <a:xfrm>
            <a:off x="9334440" y="-8640"/>
            <a:ext cx="2854440" cy="6866640"/>
          </a:xfrm>
          <a:prstGeom prst="rect">
            <a:avLst/>
          </a:prstGeom>
          <a:solidFill>
            <a:srgbClr val="3F7819">
              <a:alpha val="70000"/>
            </a:srgbClr>
          </a:solidFill>
          <a:ln>
            <a:noFill/>
          </a:ln>
        </p:spPr>
        <p:style>
          <a:lnRef idx="0">
            <a:scrgbClr r="0" g="0" b="0"/>
          </a:lnRef>
          <a:fillRef idx="0">
            <a:scrgbClr r="0" g="0" b="0"/>
          </a:fillRef>
          <a:effectRef idx="0">
            <a:scrgbClr r="0" g="0" b="0"/>
          </a:effectRef>
          <a:fontRef idx="minor"/>
        </p:style>
      </p:sp>
      <p:sp>
        <p:nvSpPr>
          <p:cNvPr id="802" name="CustomShape 7"/>
          <p:cNvSpPr/>
          <p:nvPr/>
        </p:nvSpPr>
        <p:spPr>
          <a:xfrm>
            <a:off x="10898640" y="-8640"/>
            <a:ext cx="1290240" cy="6866640"/>
          </a:xfrm>
          <a:prstGeom prst="rect">
            <a:avLst/>
          </a:prstGeom>
          <a:solidFill>
            <a:srgbClr val="C0E474">
              <a:alpha val="70000"/>
            </a:srgbClr>
          </a:solidFill>
          <a:ln>
            <a:noFill/>
          </a:ln>
        </p:spPr>
        <p:style>
          <a:lnRef idx="0">
            <a:scrgbClr r="0" g="0" b="0"/>
          </a:lnRef>
          <a:fillRef idx="0">
            <a:scrgbClr r="0" g="0" b="0"/>
          </a:fillRef>
          <a:effectRef idx="0">
            <a:scrgbClr r="0" g="0" b="0"/>
          </a:effectRef>
          <a:fontRef idx="minor"/>
        </p:style>
      </p:sp>
      <p:sp>
        <p:nvSpPr>
          <p:cNvPr id="803" name="CustomShape 8"/>
          <p:cNvSpPr/>
          <p:nvPr/>
        </p:nvSpPr>
        <p:spPr>
          <a:xfrm>
            <a:off x="10938960" y="-8640"/>
            <a:ext cx="1249920" cy="6866640"/>
          </a:xfrm>
          <a:prstGeom prst="rect">
            <a:avLst/>
          </a:prstGeom>
          <a:solidFill>
            <a:srgbClr val="90C226">
              <a:alpha val="65000"/>
            </a:srgbClr>
          </a:solidFill>
          <a:ln>
            <a:noFill/>
          </a:ln>
        </p:spPr>
        <p:style>
          <a:lnRef idx="0">
            <a:scrgbClr r="0" g="0" b="0"/>
          </a:lnRef>
          <a:fillRef idx="0">
            <a:scrgbClr r="0" g="0" b="0"/>
          </a:fillRef>
          <a:effectRef idx="0">
            <a:scrgbClr r="0" g="0" b="0"/>
          </a:effectRef>
          <a:fontRef idx="minor"/>
        </p:style>
      </p:sp>
      <p:sp>
        <p:nvSpPr>
          <p:cNvPr id="804" name="CustomShape 9"/>
          <p:cNvSpPr/>
          <p:nvPr/>
        </p:nvSpPr>
        <p:spPr>
          <a:xfrm>
            <a:off x="10371600" y="3589920"/>
            <a:ext cx="1817280" cy="3268080"/>
          </a:xfrm>
          <a:prstGeom prst="rect">
            <a:avLst/>
          </a:prstGeom>
          <a:solidFill>
            <a:srgbClr val="90C226">
              <a:alpha val="80000"/>
            </a:srgbClr>
          </a:solidFill>
          <a:ln>
            <a:noFill/>
          </a:ln>
        </p:spPr>
        <p:style>
          <a:lnRef idx="0">
            <a:scrgbClr r="0" g="0" b="0"/>
          </a:lnRef>
          <a:fillRef idx="0">
            <a:scrgbClr r="0" g="0" b="0"/>
          </a:fillRef>
          <a:effectRef idx="0">
            <a:scrgbClr r="0" g="0" b="0"/>
          </a:effectRef>
          <a:fontRef idx="minor"/>
        </p:style>
      </p:sp>
      <p:sp>
        <p:nvSpPr>
          <p:cNvPr id="805" name="CustomShape 10"/>
          <p:cNvSpPr/>
          <p:nvPr/>
        </p:nvSpPr>
        <p:spPr>
          <a:xfrm>
            <a:off x="0" y="4013280"/>
            <a:ext cx="448560" cy="2844720"/>
          </a:xfrm>
          <a:prstGeom prst="rect">
            <a:avLst/>
          </a:prstGeom>
          <a:solidFill>
            <a:srgbClr val="90C226">
              <a:alpha val="85000"/>
            </a:srgbClr>
          </a:solidFill>
          <a:ln>
            <a:noFill/>
          </a:ln>
        </p:spPr>
        <p:style>
          <a:lnRef idx="0">
            <a:scrgbClr r="0" g="0" b="0"/>
          </a:lnRef>
          <a:fillRef idx="0">
            <a:scrgbClr r="0" g="0" b="0"/>
          </a:fillRef>
          <a:effectRef idx="0">
            <a:scrgbClr r="0" g="0" b="0"/>
          </a:effectRef>
          <a:fontRef idx="minor"/>
        </p:style>
      </p:sp>
      <p:sp>
        <p:nvSpPr>
          <p:cNvPr id="806" name="PlaceHolder 11"/>
          <p:cNvSpPr>
            <a:spLocks noGrp="1"/>
          </p:cNvSpPr>
          <p:nvPr>
            <p:ph type="title"/>
          </p:nvPr>
        </p:nvSpPr>
        <p:spPr>
          <a:xfrm>
            <a:off x="7967520" y="609480"/>
            <a:ext cx="1304640" cy="5251320"/>
          </a:xfrm>
          <a:prstGeom prst="rect">
            <a:avLst/>
          </a:prstGeom>
        </p:spPr>
        <p:txBody>
          <a:bodyPr vert="vert" anchor="ctr"/>
          <a:lstStyle/>
          <a:p>
            <a:pPr>
              <a:lnSpc>
                <a:spcPct val="100000"/>
              </a:lnSpc>
            </a:pPr>
            <a:r>
              <a:rPr lang="en-US" sz="3600" strike="noStrike">
                <a:solidFill>
                  <a:srgbClr val="90C226"/>
                </a:solidFill>
                <a:latin typeface="Trebuchet MS"/>
              </a:rPr>
              <a:t>Click to edit Master title style</a:t>
            </a:r>
            <a:endParaRPr/>
          </a:p>
        </p:txBody>
      </p:sp>
      <p:sp>
        <p:nvSpPr>
          <p:cNvPr id="807" name="PlaceHolder 12"/>
          <p:cNvSpPr>
            <a:spLocks noGrp="1"/>
          </p:cNvSpPr>
          <p:nvPr>
            <p:ph type="body"/>
          </p:nvPr>
        </p:nvSpPr>
        <p:spPr>
          <a:xfrm>
            <a:off x="677160" y="609480"/>
            <a:ext cx="7060320" cy="5251320"/>
          </a:xfrm>
          <a:prstGeom prst="rect">
            <a:avLst/>
          </a:prstGeom>
        </p:spPr>
        <p:txBody>
          <a:bodyPr vert="vert"/>
          <a:lstStyle/>
          <a:p>
            <a:pPr>
              <a:lnSpc>
                <a:spcPct val="100000"/>
              </a:lnSpc>
              <a:buSzPct val="45000"/>
              <a:buFont typeface="StarSymbol"/>
              <a:buChar char=""/>
            </a:pPr>
            <a:r>
              <a:rPr lang="en-US" strike="noStrike">
                <a:solidFill>
                  <a:srgbClr val="404040"/>
                </a:solidFill>
                <a:latin typeface="Trebuchet MS"/>
              </a:rPr>
              <a:t>Click to edit Master text styles</a:t>
            </a:r>
            <a:endParaRPr/>
          </a:p>
          <a:p>
            <a:pPr lvl="1">
              <a:lnSpc>
                <a:spcPct val="100000"/>
              </a:lnSpc>
              <a:buSzPct val="75000"/>
              <a:buFont typeface="StarSymbol"/>
              <a:buChar char=""/>
            </a:pPr>
            <a:r>
              <a:rPr lang="en-US" sz="1600" strike="noStrike">
                <a:solidFill>
                  <a:srgbClr val="404040"/>
                </a:solidFill>
                <a:latin typeface="Trebuchet MS"/>
              </a:rPr>
              <a:t>Second level</a:t>
            </a:r>
            <a:endParaRPr/>
          </a:p>
          <a:p>
            <a:pPr lvl="2">
              <a:lnSpc>
                <a:spcPct val="100000"/>
              </a:lnSpc>
              <a:buSzPct val="45000"/>
              <a:buFont typeface="StarSymbol"/>
              <a:buChar char=""/>
            </a:pPr>
            <a:r>
              <a:rPr lang="en-US" sz="1400" strike="noStrike">
                <a:solidFill>
                  <a:srgbClr val="404040"/>
                </a:solidFill>
                <a:latin typeface="Trebuchet MS"/>
              </a:rPr>
              <a:t>Third level</a:t>
            </a:r>
            <a:endParaRPr/>
          </a:p>
          <a:p>
            <a:pPr lvl="3">
              <a:lnSpc>
                <a:spcPct val="100000"/>
              </a:lnSpc>
              <a:buSzPct val="75000"/>
              <a:buFont typeface="StarSymbol"/>
              <a:buChar char=""/>
            </a:pPr>
            <a:r>
              <a:rPr lang="en-US" sz="1200" strike="noStrike">
                <a:solidFill>
                  <a:srgbClr val="404040"/>
                </a:solidFill>
                <a:latin typeface="Trebuchet MS"/>
              </a:rPr>
              <a:t>Fourth level</a:t>
            </a:r>
            <a:endParaRPr/>
          </a:p>
          <a:p>
            <a:pPr lvl="4">
              <a:lnSpc>
                <a:spcPct val="100000"/>
              </a:lnSpc>
              <a:buSzPct val="45000"/>
              <a:buFont typeface="StarSymbol"/>
              <a:buChar char=""/>
            </a:pPr>
            <a:r>
              <a:rPr lang="en-US" sz="1200" strike="noStrike">
                <a:solidFill>
                  <a:srgbClr val="404040"/>
                </a:solidFill>
                <a:latin typeface="Trebuchet MS"/>
              </a:rPr>
              <a:t>Fifth level</a:t>
            </a:r>
            <a:endParaRPr/>
          </a:p>
        </p:txBody>
      </p:sp>
      <p:sp>
        <p:nvSpPr>
          <p:cNvPr id="808" name="PlaceHolder 13"/>
          <p:cNvSpPr>
            <a:spLocks noGrp="1"/>
          </p:cNvSpPr>
          <p:nvPr>
            <p:ph type="dt"/>
          </p:nvPr>
        </p:nvSpPr>
        <p:spPr>
          <a:xfrm>
            <a:off x="7205040" y="6041520"/>
            <a:ext cx="911880" cy="365040"/>
          </a:xfrm>
          <a:prstGeom prst="rect">
            <a:avLst/>
          </a:prstGeom>
        </p:spPr>
        <p:txBody>
          <a:bodyPr anchor="ctr"/>
          <a:lstStyle/>
          <a:p>
            <a:pPr algn="r">
              <a:lnSpc>
                <a:spcPct val="100000"/>
              </a:lnSpc>
            </a:pPr>
            <a:r>
              <a:rPr lang="en-GB" sz="900" strike="noStrike">
                <a:solidFill>
                  <a:srgbClr val="898989"/>
                </a:solidFill>
                <a:latin typeface="Trebuchet MS"/>
              </a:rPr>
              <a:t>16/06/15</a:t>
            </a:r>
            <a:endParaRPr/>
          </a:p>
        </p:txBody>
      </p:sp>
      <p:sp>
        <p:nvSpPr>
          <p:cNvPr id="809" name="PlaceHolder 14"/>
          <p:cNvSpPr>
            <a:spLocks noGrp="1"/>
          </p:cNvSpPr>
          <p:nvPr>
            <p:ph type="ftr"/>
          </p:nvPr>
        </p:nvSpPr>
        <p:spPr>
          <a:xfrm>
            <a:off x="677160" y="6041520"/>
            <a:ext cx="6297480" cy="365040"/>
          </a:xfrm>
          <a:prstGeom prst="rect">
            <a:avLst/>
          </a:prstGeom>
        </p:spPr>
        <p:txBody>
          <a:bodyPr anchor="ctr"/>
          <a:lstStyle/>
          <a:p>
            <a:endParaRPr/>
          </a:p>
        </p:txBody>
      </p:sp>
      <p:sp>
        <p:nvSpPr>
          <p:cNvPr id="810" name="PlaceHolder 15"/>
          <p:cNvSpPr>
            <a:spLocks noGrp="1"/>
          </p:cNvSpPr>
          <p:nvPr>
            <p:ph type="sldNum"/>
          </p:nvPr>
        </p:nvSpPr>
        <p:spPr>
          <a:xfrm>
            <a:off x="8590680" y="6041520"/>
            <a:ext cx="683280" cy="365040"/>
          </a:xfrm>
          <a:prstGeom prst="rect">
            <a:avLst/>
          </a:prstGeom>
        </p:spPr>
        <p:txBody>
          <a:bodyPr anchor="ctr"/>
          <a:lstStyle/>
          <a:p>
            <a:pPr algn="r">
              <a:lnSpc>
                <a:spcPct val="100000"/>
              </a:lnSpc>
            </a:pPr>
            <a:fld id="{3856A644-EB17-4179-B5A9-DE364F498F6E}" type="slidenum">
              <a:rPr lang="en-GB" sz="900" strike="noStrike">
                <a:solidFill>
                  <a:srgbClr val="90C226"/>
                </a:solidFill>
                <a:latin typeface="Trebuchet MS"/>
              </a:rPr>
              <a:t>‹#›</a:t>
            </a:fld>
            <a:endParaRP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lnSpc>
                <a:spcPct val="100000"/>
              </a:lnSpc>
            </a:pPr>
            <a:r>
              <a:rPr lang="en-GB" sz="900" strike="noStrike" smtClean="0">
                <a:solidFill>
                  <a:srgbClr val="898989"/>
                </a:solidFill>
                <a:latin typeface="Trebuchet MS"/>
              </a:rPr>
              <a:t>16/06/15</a:t>
            </a:r>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lnSpc>
                <a:spcPct val="100000"/>
              </a:lnSpc>
            </a:pPr>
            <a:fld id="{2C80F590-64C5-41DA-AFB0-DC3325185C1E}" type="slidenum">
              <a:rPr lang="en-GB" sz="900" strike="noStrike" smtClean="0">
                <a:solidFill>
                  <a:srgbClr val="90C226"/>
                </a:solidFill>
                <a:latin typeface="Trebuchet MS"/>
              </a:rPr>
              <a:t>‹#›</a:t>
            </a:fld>
            <a:endParaRPr lang="en-GB"/>
          </a:p>
        </p:txBody>
      </p:sp>
    </p:spTree>
    <p:extLst>
      <p:ext uri="{BB962C8B-B14F-4D97-AF65-F5344CB8AC3E}">
        <p14:creationId xmlns:p14="http://schemas.microsoft.com/office/powerpoint/2010/main" val="2524870656"/>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99" name="Line 1"/>
          <p:cNvCxnSpPr/>
          <p:nvPr/>
        </p:nvCxnSpPr>
        <p:spPr>
          <a:xfrm>
            <a:off x="9371160" y="0"/>
            <a:ext cx="1219320" cy="6858360"/>
          </a:xfrm>
          <a:prstGeom prst="straightConnector1">
            <a:avLst/>
          </a:prstGeom>
          <a:ln w="9360">
            <a:solidFill>
              <a:srgbClr val="BFBFBF"/>
            </a:solidFill>
            <a:miter/>
          </a:ln>
        </p:spPr>
      </p:cxnSp>
      <p:cxnSp>
        <p:nvCxnSpPr>
          <p:cNvPr id="100" name="Line 2"/>
          <p:cNvCxnSpPr/>
          <p:nvPr/>
        </p:nvCxnSpPr>
        <p:spPr>
          <a:xfrm flipH="1">
            <a:off x="7425360" y="3681360"/>
            <a:ext cx="4763880" cy="3177000"/>
          </a:xfrm>
          <a:prstGeom prst="straightConnector1">
            <a:avLst/>
          </a:prstGeom>
          <a:ln w="9360">
            <a:solidFill>
              <a:srgbClr val="D9D9D9"/>
            </a:solidFill>
            <a:miter/>
          </a:ln>
        </p:spPr>
      </p:cxnSp>
      <p:sp>
        <p:nvSpPr>
          <p:cNvPr id="101" name="CustomShape 3"/>
          <p:cNvSpPr/>
          <p:nvPr/>
        </p:nvSpPr>
        <p:spPr>
          <a:xfrm>
            <a:off x="9181440" y="-8640"/>
            <a:ext cx="3007440" cy="6866640"/>
          </a:xfrm>
          <a:prstGeom prst="rect">
            <a:avLst/>
          </a:prstGeom>
          <a:solidFill>
            <a:srgbClr val="90C226">
              <a:alpha val="30000"/>
            </a:srgbClr>
          </a:solidFill>
          <a:ln>
            <a:noFill/>
          </a:ln>
        </p:spPr>
        <p:style>
          <a:lnRef idx="0">
            <a:scrgbClr r="0" g="0" b="0"/>
          </a:lnRef>
          <a:fillRef idx="0">
            <a:scrgbClr r="0" g="0" b="0"/>
          </a:fillRef>
          <a:effectRef idx="0">
            <a:scrgbClr r="0" g="0" b="0"/>
          </a:effectRef>
          <a:fontRef idx="minor"/>
        </p:style>
      </p:sp>
      <p:sp>
        <p:nvSpPr>
          <p:cNvPr id="102" name="CustomShape 4"/>
          <p:cNvSpPr/>
          <p:nvPr/>
        </p:nvSpPr>
        <p:spPr>
          <a:xfrm>
            <a:off x="9603360" y="-8640"/>
            <a:ext cx="2588400" cy="6866640"/>
          </a:xfrm>
          <a:prstGeom prst="rect">
            <a:avLst/>
          </a:prstGeom>
          <a:solidFill>
            <a:srgbClr val="90C226">
              <a:alpha val="20000"/>
            </a:srgbClr>
          </a:solidFill>
          <a:ln>
            <a:noFill/>
          </a:ln>
        </p:spPr>
        <p:style>
          <a:lnRef idx="0">
            <a:scrgbClr r="0" g="0" b="0"/>
          </a:lnRef>
          <a:fillRef idx="0">
            <a:scrgbClr r="0" g="0" b="0"/>
          </a:fillRef>
          <a:effectRef idx="0">
            <a:scrgbClr r="0" g="0" b="0"/>
          </a:effectRef>
          <a:fontRef idx="minor"/>
        </p:style>
      </p:sp>
      <p:sp>
        <p:nvSpPr>
          <p:cNvPr id="103" name="CustomShape 5"/>
          <p:cNvSpPr/>
          <p:nvPr/>
        </p:nvSpPr>
        <p:spPr>
          <a:xfrm>
            <a:off x="8932320" y="3048120"/>
            <a:ext cx="3259800" cy="3809880"/>
          </a:xfrm>
          <a:prstGeom prst="rect">
            <a:avLst/>
          </a:prstGeom>
          <a:solidFill>
            <a:srgbClr val="54A021">
              <a:alpha val="72000"/>
            </a:srgbClr>
          </a:solidFill>
          <a:ln>
            <a:noFill/>
          </a:ln>
        </p:spPr>
        <p:style>
          <a:lnRef idx="0">
            <a:scrgbClr r="0" g="0" b="0"/>
          </a:lnRef>
          <a:fillRef idx="0">
            <a:scrgbClr r="0" g="0" b="0"/>
          </a:fillRef>
          <a:effectRef idx="0">
            <a:scrgbClr r="0" g="0" b="0"/>
          </a:effectRef>
          <a:fontRef idx="minor"/>
        </p:style>
      </p:sp>
      <p:sp>
        <p:nvSpPr>
          <p:cNvPr id="104" name="CustomShape 6"/>
          <p:cNvSpPr/>
          <p:nvPr/>
        </p:nvSpPr>
        <p:spPr>
          <a:xfrm>
            <a:off x="9334440" y="-8640"/>
            <a:ext cx="2854440" cy="6866640"/>
          </a:xfrm>
          <a:prstGeom prst="rect">
            <a:avLst/>
          </a:prstGeom>
          <a:solidFill>
            <a:srgbClr val="3F7819">
              <a:alpha val="70000"/>
            </a:srgbClr>
          </a:solidFill>
          <a:ln>
            <a:noFill/>
          </a:ln>
        </p:spPr>
        <p:style>
          <a:lnRef idx="0">
            <a:scrgbClr r="0" g="0" b="0"/>
          </a:lnRef>
          <a:fillRef idx="0">
            <a:scrgbClr r="0" g="0" b="0"/>
          </a:fillRef>
          <a:effectRef idx="0">
            <a:scrgbClr r="0" g="0" b="0"/>
          </a:effectRef>
          <a:fontRef idx="minor"/>
        </p:style>
      </p:sp>
      <p:sp>
        <p:nvSpPr>
          <p:cNvPr id="105" name="CustomShape 7"/>
          <p:cNvSpPr/>
          <p:nvPr/>
        </p:nvSpPr>
        <p:spPr>
          <a:xfrm>
            <a:off x="10898640" y="-8640"/>
            <a:ext cx="1290240" cy="6866640"/>
          </a:xfrm>
          <a:prstGeom prst="rect">
            <a:avLst/>
          </a:prstGeom>
          <a:solidFill>
            <a:srgbClr val="C0E474">
              <a:alpha val="70000"/>
            </a:srgbClr>
          </a:solidFill>
          <a:ln>
            <a:noFill/>
          </a:ln>
        </p:spPr>
        <p:style>
          <a:lnRef idx="0">
            <a:scrgbClr r="0" g="0" b="0"/>
          </a:lnRef>
          <a:fillRef idx="0">
            <a:scrgbClr r="0" g="0" b="0"/>
          </a:fillRef>
          <a:effectRef idx="0">
            <a:scrgbClr r="0" g="0" b="0"/>
          </a:effectRef>
          <a:fontRef idx="minor"/>
        </p:style>
      </p:sp>
      <p:sp>
        <p:nvSpPr>
          <p:cNvPr id="106" name="CustomShape 8"/>
          <p:cNvSpPr/>
          <p:nvPr/>
        </p:nvSpPr>
        <p:spPr>
          <a:xfrm>
            <a:off x="10938960" y="-8640"/>
            <a:ext cx="1249920" cy="6866640"/>
          </a:xfrm>
          <a:prstGeom prst="rect">
            <a:avLst/>
          </a:prstGeom>
          <a:solidFill>
            <a:srgbClr val="90C226">
              <a:alpha val="65000"/>
            </a:srgbClr>
          </a:solidFill>
          <a:ln>
            <a:noFill/>
          </a:ln>
        </p:spPr>
        <p:style>
          <a:lnRef idx="0">
            <a:scrgbClr r="0" g="0" b="0"/>
          </a:lnRef>
          <a:fillRef idx="0">
            <a:scrgbClr r="0" g="0" b="0"/>
          </a:fillRef>
          <a:effectRef idx="0">
            <a:scrgbClr r="0" g="0" b="0"/>
          </a:effectRef>
          <a:fontRef idx="minor"/>
        </p:style>
      </p:sp>
      <p:sp>
        <p:nvSpPr>
          <p:cNvPr id="107" name="CustomShape 9"/>
          <p:cNvSpPr/>
          <p:nvPr/>
        </p:nvSpPr>
        <p:spPr>
          <a:xfrm>
            <a:off x="10371600" y="3589920"/>
            <a:ext cx="1817280" cy="3268080"/>
          </a:xfrm>
          <a:prstGeom prst="rect">
            <a:avLst/>
          </a:prstGeom>
          <a:solidFill>
            <a:srgbClr val="90C226">
              <a:alpha val="80000"/>
            </a:srgbClr>
          </a:solidFill>
          <a:ln>
            <a:noFill/>
          </a:ln>
        </p:spPr>
        <p:style>
          <a:lnRef idx="0">
            <a:scrgbClr r="0" g="0" b="0"/>
          </a:lnRef>
          <a:fillRef idx="0">
            <a:scrgbClr r="0" g="0" b="0"/>
          </a:fillRef>
          <a:effectRef idx="0">
            <a:scrgbClr r="0" g="0" b="0"/>
          </a:effectRef>
          <a:fontRef idx="minor"/>
        </p:style>
      </p:sp>
      <p:sp>
        <p:nvSpPr>
          <p:cNvPr id="108" name="CustomShape 10"/>
          <p:cNvSpPr/>
          <p:nvPr/>
        </p:nvSpPr>
        <p:spPr>
          <a:xfrm>
            <a:off x="0" y="4013280"/>
            <a:ext cx="448560" cy="2844720"/>
          </a:xfrm>
          <a:prstGeom prst="rect">
            <a:avLst/>
          </a:prstGeom>
          <a:solidFill>
            <a:srgbClr val="90C226">
              <a:alpha val="85000"/>
            </a:srgbClr>
          </a:solidFill>
          <a:ln>
            <a:noFill/>
          </a:ln>
        </p:spPr>
        <p:style>
          <a:lnRef idx="0">
            <a:scrgbClr r="0" g="0" b="0"/>
          </a:lnRef>
          <a:fillRef idx="0">
            <a:scrgbClr r="0" g="0" b="0"/>
          </a:fillRef>
          <a:effectRef idx="0">
            <a:scrgbClr r="0" g="0" b="0"/>
          </a:effectRef>
          <a:fontRef idx="minor"/>
        </p:style>
      </p:sp>
      <p:sp>
        <p:nvSpPr>
          <p:cNvPr id="109" name="PlaceHolder 11"/>
          <p:cNvSpPr>
            <a:spLocks noGrp="1"/>
          </p:cNvSpPr>
          <p:nvPr>
            <p:ph type="title"/>
          </p:nvPr>
        </p:nvSpPr>
        <p:spPr>
          <a:xfrm>
            <a:off x="677160" y="609480"/>
            <a:ext cx="8596800" cy="1320840"/>
          </a:xfrm>
          <a:prstGeom prst="rect">
            <a:avLst/>
          </a:prstGeom>
        </p:spPr>
        <p:txBody>
          <a:bodyPr/>
          <a:lstStyle/>
          <a:p>
            <a:pPr>
              <a:lnSpc>
                <a:spcPct val="100000"/>
              </a:lnSpc>
            </a:pPr>
            <a:r>
              <a:rPr lang="en-US" sz="3600" strike="noStrike">
                <a:solidFill>
                  <a:srgbClr val="90C226"/>
                </a:solidFill>
                <a:latin typeface="Trebuchet MS"/>
              </a:rPr>
              <a:t>Click to edit Master title style</a:t>
            </a:r>
            <a:endParaRPr/>
          </a:p>
        </p:txBody>
      </p:sp>
      <p:sp>
        <p:nvSpPr>
          <p:cNvPr id="110" name="PlaceHolder 12"/>
          <p:cNvSpPr>
            <a:spLocks noGrp="1"/>
          </p:cNvSpPr>
          <p:nvPr>
            <p:ph type="title"/>
          </p:nvPr>
        </p:nvSpPr>
        <p:spPr>
          <a:xfrm>
            <a:off x="677160" y="2160720"/>
            <a:ext cx="8596800" cy="3880800"/>
          </a:xfrm>
          <a:prstGeom prst="rect">
            <a:avLst/>
          </a:prstGeom>
        </p:spPr>
        <p:txBody>
          <a:bodyPr/>
          <a:lstStyle/>
          <a:p>
            <a:pPr>
              <a:lnSpc>
                <a:spcPct val="100000"/>
              </a:lnSpc>
              <a:buSzPct val="80000"/>
              <a:buFont typeface="Wingdings 3" charset="2"/>
              <a:buChar char=""/>
            </a:pPr>
            <a:r>
              <a:rPr lang="en-US" strike="noStrike">
                <a:solidFill>
                  <a:srgbClr val="404040"/>
                </a:solidFill>
                <a:latin typeface="Trebuchet MS"/>
              </a:rPr>
              <a:t>Click to edit Master text styles
</a:t>
            </a:r>
            <a:r>
              <a:rPr lang="en-US" sz="1600" strike="noStrike">
                <a:solidFill>
                  <a:srgbClr val="404040"/>
                </a:solidFill>
                <a:latin typeface="Trebuchet MS"/>
              </a:rPr>
              <a:t>Second level
</a:t>
            </a:r>
            <a:r>
              <a:rPr lang="en-US" sz="1400" strike="noStrike">
                <a:solidFill>
                  <a:srgbClr val="404040"/>
                </a:solidFill>
                <a:latin typeface="Trebuchet MS"/>
              </a:rPr>
              <a:t>Third level
</a:t>
            </a:r>
            <a:r>
              <a:rPr lang="en-US" sz="1200" strike="noStrike">
                <a:solidFill>
                  <a:srgbClr val="404040"/>
                </a:solidFill>
                <a:latin typeface="Trebuchet MS"/>
              </a:rPr>
              <a:t>Fourth level
Fifth level</a:t>
            </a:r>
            <a:endParaRPr/>
          </a:p>
        </p:txBody>
      </p:sp>
      <p:sp>
        <p:nvSpPr>
          <p:cNvPr id="111" name="PlaceHolder 13"/>
          <p:cNvSpPr>
            <a:spLocks noGrp="1"/>
          </p:cNvSpPr>
          <p:nvPr>
            <p:ph type="dt"/>
          </p:nvPr>
        </p:nvSpPr>
        <p:spPr>
          <a:xfrm>
            <a:off x="7205040" y="6041520"/>
            <a:ext cx="911880" cy="365040"/>
          </a:xfrm>
          <a:prstGeom prst="rect">
            <a:avLst/>
          </a:prstGeom>
        </p:spPr>
        <p:txBody>
          <a:bodyPr anchor="ctr"/>
          <a:lstStyle/>
          <a:p>
            <a:pPr algn="r">
              <a:lnSpc>
                <a:spcPct val="100000"/>
              </a:lnSpc>
            </a:pPr>
            <a:r>
              <a:rPr lang="en-GB" sz="900" strike="noStrike">
                <a:solidFill>
                  <a:srgbClr val="898989"/>
                </a:solidFill>
                <a:latin typeface="Trebuchet MS"/>
              </a:rPr>
              <a:t>16/06/15</a:t>
            </a:r>
            <a:endParaRPr/>
          </a:p>
        </p:txBody>
      </p:sp>
      <p:sp>
        <p:nvSpPr>
          <p:cNvPr id="112" name="PlaceHolder 14"/>
          <p:cNvSpPr>
            <a:spLocks noGrp="1"/>
          </p:cNvSpPr>
          <p:nvPr>
            <p:ph type="ftr"/>
          </p:nvPr>
        </p:nvSpPr>
        <p:spPr>
          <a:xfrm>
            <a:off x="677160" y="6041520"/>
            <a:ext cx="6297480" cy="365040"/>
          </a:xfrm>
          <a:prstGeom prst="rect">
            <a:avLst/>
          </a:prstGeom>
        </p:spPr>
        <p:txBody>
          <a:bodyPr anchor="ctr"/>
          <a:lstStyle/>
          <a:p>
            <a:endParaRPr/>
          </a:p>
        </p:txBody>
      </p:sp>
      <p:sp>
        <p:nvSpPr>
          <p:cNvPr id="113" name="PlaceHolder 15"/>
          <p:cNvSpPr>
            <a:spLocks noGrp="1"/>
          </p:cNvSpPr>
          <p:nvPr>
            <p:ph type="sldNum"/>
          </p:nvPr>
        </p:nvSpPr>
        <p:spPr>
          <a:xfrm>
            <a:off x="8590680" y="6041520"/>
            <a:ext cx="683280" cy="365040"/>
          </a:xfrm>
          <a:prstGeom prst="rect">
            <a:avLst/>
          </a:prstGeom>
        </p:spPr>
        <p:txBody>
          <a:bodyPr anchor="ctr"/>
          <a:lstStyle/>
          <a:p>
            <a:pPr algn="r">
              <a:lnSpc>
                <a:spcPct val="100000"/>
              </a:lnSpc>
            </a:pPr>
            <a:fld id="{28696BB5-1524-44D2-A441-3199A1BE7FA2}" type="slidenum">
              <a:rPr lang="en-GB" sz="900" strike="noStrike">
                <a:solidFill>
                  <a:srgbClr val="90C226"/>
                </a:solidFill>
                <a:latin typeface="Trebuchet MS"/>
              </a:rPr>
              <a:t>‹#›</a:t>
            </a:fld>
            <a:endParaRPr/>
          </a:p>
        </p:txBody>
      </p:sp>
      <p:sp>
        <p:nvSpPr>
          <p:cNvPr id="114" name="PlaceHolder 16"/>
          <p:cNvSpPr>
            <a:spLocks noGrp="1"/>
          </p:cNvSpPr>
          <p:nvPr>
            <p:ph type="body"/>
          </p:nvPr>
        </p:nvSpPr>
        <p:spPr>
          <a:xfrm>
            <a:off x="609480" y="1604520"/>
            <a:ext cx="10972440" cy="39772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49" name="Line 1"/>
          <p:cNvCxnSpPr/>
          <p:nvPr/>
        </p:nvCxnSpPr>
        <p:spPr>
          <a:xfrm>
            <a:off x="9371160" y="0"/>
            <a:ext cx="1219320" cy="6858360"/>
          </a:xfrm>
          <a:prstGeom prst="straightConnector1">
            <a:avLst/>
          </a:prstGeom>
          <a:ln w="9360">
            <a:solidFill>
              <a:srgbClr val="BFBFBF"/>
            </a:solidFill>
            <a:miter/>
          </a:ln>
        </p:spPr>
      </p:cxnSp>
      <p:cxnSp>
        <p:nvCxnSpPr>
          <p:cNvPr id="150" name="Line 2"/>
          <p:cNvCxnSpPr/>
          <p:nvPr/>
        </p:nvCxnSpPr>
        <p:spPr>
          <a:xfrm flipH="1">
            <a:off x="7425360" y="3681360"/>
            <a:ext cx="4763880" cy="3177000"/>
          </a:xfrm>
          <a:prstGeom prst="straightConnector1">
            <a:avLst/>
          </a:prstGeom>
          <a:ln w="9360">
            <a:solidFill>
              <a:srgbClr val="D9D9D9"/>
            </a:solidFill>
            <a:miter/>
          </a:ln>
        </p:spPr>
      </p:cxnSp>
      <p:sp>
        <p:nvSpPr>
          <p:cNvPr id="151" name="CustomShape 3"/>
          <p:cNvSpPr/>
          <p:nvPr/>
        </p:nvSpPr>
        <p:spPr>
          <a:xfrm>
            <a:off x="9181440" y="-8640"/>
            <a:ext cx="3007440" cy="6866640"/>
          </a:xfrm>
          <a:prstGeom prst="rect">
            <a:avLst/>
          </a:prstGeom>
          <a:solidFill>
            <a:srgbClr val="90C226">
              <a:alpha val="30000"/>
            </a:srgbClr>
          </a:solidFill>
          <a:ln>
            <a:noFill/>
          </a:ln>
        </p:spPr>
        <p:style>
          <a:lnRef idx="0">
            <a:scrgbClr r="0" g="0" b="0"/>
          </a:lnRef>
          <a:fillRef idx="0">
            <a:scrgbClr r="0" g="0" b="0"/>
          </a:fillRef>
          <a:effectRef idx="0">
            <a:scrgbClr r="0" g="0" b="0"/>
          </a:effectRef>
          <a:fontRef idx="minor"/>
        </p:style>
      </p:sp>
      <p:sp>
        <p:nvSpPr>
          <p:cNvPr id="152" name="CustomShape 4"/>
          <p:cNvSpPr/>
          <p:nvPr/>
        </p:nvSpPr>
        <p:spPr>
          <a:xfrm>
            <a:off x="9603360" y="-8640"/>
            <a:ext cx="2588400" cy="6866640"/>
          </a:xfrm>
          <a:prstGeom prst="rect">
            <a:avLst/>
          </a:prstGeom>
          <a:solidFill>
            <a:srgbClr val="90C226">
              <a:alpha val="20000"/>
            </a:srgbClr>
          </a:solidFill>
          <a:ln>
            <a:noFill/>
          </a:ln>
        </p:spPr>
        <p:style>
          <a:lnRef idx="0">
            <a:scrgbClr r="0" g="0" b="0"/>
          </a:lnRef>
          <a:fillRef idx="0">
            <a:scrgbClr r="0" g="0" b="0"/>
          </a:fillRef>
          <a:effectRef idx="0">
            <a:scrgbClr r="0" g="0" b="0"/>
          </a:effectRef>
          <a:fontRef idx="minor"/>
        </p:style>
      </p:sp>
      <p:sp>
        <p:nvSpPr>
          <p:cNvPr id="153" name="CustomShape 5"/>
          <p:cNvSpPr/>
          <p:nvPr/>
        </p:nvSpPr>
        <p:spPr>
          <a:xfrm>
            <a:off x="8932320" y="3048120"/>
            <a:ext cx="3259800" cy="3809880"/>
          </a:xfrm>
          <a:prstGeom prst="rect">
            <a:avLst/>
          </a:prstGeom>
          <a:solidFill>
            <a:srgbClr val="54A021">
              <a:alpha val="72000"/>
            </a:srgbClr>
          </a:solidFill>
          <a:ln>
            <a:noFill/>
          </a:ln>
        </p:spPr>
        <p:style>
          <a:lnRef idx="0">
            <a:scrgbClr r="0" g="0" b="0"/>
          </a:lnRef>
          <a:fillRef idx="0">
            <a:scrgbClr r="0" g="0" b="0"/>
          </a:fillRef>
          <a:effectRef idx="0">
            <a:scrgbClr r="0" g="0" b="0"/>
          </a:effectRef>
          <a:fontRef idx="minor"/>
        </p:style>
      </p:sp>
      <p:sp>
        <p:nvSpPr>
          <p:cNvPr id="154" name="CustomShape 6"/>
          <p:cNvSpPr/>
          <p:nvPr/>
        </p:nvSpPr>
        <p:spPr>
          <a:xfrm>
            <a:off x="9334440" y="-8640"/>
            <a:ext cx="2854440" cy="6866640"/>
          </a:xfrm>
          <a:prstGeom prst="rect">
            <a:avLst/>
          </a:prstGeom>
          <a:solidFill>
            <a:srgbClr val="3F7819">
              <a:alpha val="70000"/>
            </a:srgbClr>
          </a:solidFill>
          <a:ln>
            <a:noFill/>
          </a:ln>
        </p:spPr>
        <p:style>
          <a:lnRef idx="0">
            <a:scrgbClr r="0" g="0" b="0"/>
          </a:lnRef>
          <a:fillRef idx="0">
            <a:scrgbClr r="0" g="0" b="0"/>
          </a:fillRef>
          <a:effectRef idx="0">
            <a:scrgbClr r="0" g="0" b="0"/>
          </a:effectRef>
          <a:fontRef idx="minor"/>
        </p:style>
      </p:sp>
      <p:sp>
        <p:nvSpPr>
          <p:cNvPr id="155" name="CustomShape 7"/>
          <p:cNvSpPr/>
          <p:nvPr/>
        </p:nvSpPr>
        <p:spPr>
          <a:xfrm>
            <a:off x="10898640" y="-8640"/>
            <a:ext cx="1290240" cy="6866640"/>
          </a:xfrm>
          <a:prstGeom prst="rect">
            <a:avLst/>
          </a:prstGeom>
          <a:solidFill>
            <a:srgbClr val="C0E474">
              <a:alpha val="70000"/>
            </a:srgbClr>
          </a:solidFill>
          <a:ln>
            <a:noFill/>
          </a:ln>
        </p:spPr>
        <p:style>
          <a:lnRef idx="0">
            <a:scrgbClr r="0" g="0" b="0"/>
          </a:lnRef>
          <a:fillRef idx="0">
            <a:scrgbClr r="0" g="0" b="0"/>
          </a:fillRef>
          <a:effectRef idx="0">
            <a:scrgbClr r="0" g="0" b="0"/>
          </a:effectRef>
          <a:fontRef idx="minor"/>
        </p:style>
      </p:sp>
      <p:sp>
        <p:nvSpPr>
          <p:cNvPr id="156" name="CustomShape 8"/>
          <p:cNvSpPr/>
          <p:nvPr/>
        </p:nvSpPr>
        <p:spPr>
          <a:xfrm>
            <a:off x="10938960" y="-8640"/>
            <a:ext cx="1249920" cy="6866640"/>
          </a:xfrm>
          <a:prstGeom prst="rect">
            <a:avLst/>
          </a:prstGeom>
          <a:solidFill>
            <a:srgbClr val="90C226">
              <a:alpha val="65000"/>
            </a:srgbClr>
          </a:solidFill>
          <a:ln>
            <a:noFill/>
          </a:ln>
        </p:spPr>
        <p:style>
          <a:lnRef idx="0">
            <a:scrgbClr r="0" g="0" b="0"/>
          </a:lnRef>
          <a:fillRef idx="0">
            <a:scrgbClr r="0" g="0" b="0"/>
          </a:fillRef>
          <a:effectRef idx="0">
            <a:scrgbClr r="0" g="0" b="0"/>
          </a:effectRef>
          <a:fontRef idx="minor"/>
        </p:style>
      </p:sp>
      <p:sp>
        <p:nvSpPr>
          <p:cNvPr id="157" name="CustomShape 9"/>
          <p:cNvSpPr/>
          <p:nvPr/>
        </p:nvSpPr>
        <p:spPr>
          <a:xfrm>
            <a:off x="10371600" y="3589920"/>
            <a:ext cx="1817280" cy="3268080"/>
          </a:xfrm>
          <a:prstGeom prst="rect">
            <a:avLst/>
          </a:prstGeom>
          <a:solidFill>
            <a:srgbClr val="90C226">
              <a:alpha val="80000"/>
            </a:srgbClr>
          </a:solidFill>
          <a:ln>
            <a:noFill/>
          </a:ln>
        </p:spPr>
        <p:style>
          <a:lnRef idx="0">
            <a:scrgbClr r="0" g="0" b="0"/>
          </a:lnRef>
          <a:fillRef idx="0">
            <a:scrgbClr r="0" g="0" b="0"/>
          </a:fillRef>
          <a:effectRef idx="0">
            <a:scrgbClr r="0" g="0" b="0"/>
          </a:effectRef>
          <a:fontRef idx="minor"/>
        </p:style>
      </p:sp>
      <p:sp>
        <p:nvSpPr>
          <p:cNvPr id="158" name="CustomShape 10"/>
          <p:cNvSpPr/>
          <p:nvPr/>
        </p:nvSpPr>
        <p:spPr>
          <a:xfrm>
            <a:off x="0" y="4013280"/>
            <a:ext cx="448560" cy="2844720"/>
          </a:xfrm>
          <a:prstGeom prst="rect">
            <a:avLst/>
          </a:prstGeom>
          <a:solidFill>
            <a:srgbClr val="90C226">
              <a:alpha val="85000"/>
            </a:srgbClr>
          </a:solidFill>
          <a:ln>
            <a:noFill/>
          </a:ln>
        </p:spPr>
        <p:style>
          <a:lnRef idx="0">
            <a:scrgbClr r="0" g="0" b="0"/>
          </a:lnRef>
          <a:fillRef idx="0">
            <a:scrgbClr r="0" g="0" b="0"/>
          </a:fillRef>
          <a:effectRef idx="0">
            <a:scrgbClr r="0" g="0" b="0"/>
          </a:effectRef>
          <a:fontRef idx="minor"/>
        </p:style>
      </p:sp>
      <p:sp>
        <p:nvSpPr>
          <p:cNvPr id="159" name="PlaceHolder 11"/>
          <p:cNvSpPr>
            <a:spLocks noGrp="1"/>
          </p:cNvSpPr>
          <p:nvPr>
            <p:ph type="title"/>
          </p:nvPr>
        </p:nvSpPr>
        <p:spPr>
          <a:xfrm>
            <a:off x="677160" y="2700720"/>
            <a:ext cx="8596800" cy="1826640"/>
          </a:xfrm>
          <a:prstGeom prst="rect">
            <a:avLst/>
          </a:prstGeom>
        </p:spPr>
        <p:txBody>
          <a:bodyPr anchor="b"/>
          <a:lstStyle/>
          <a:p>
            <a:pPr>
              <a:lnSpc>
                <a:spcPct val="100000"/>
              </a:lnSpc>
            </a:pPr>
            <a:r>
              <a:rPr lang="en-US" sz="4000" strike="noStrike">
                <a:solidFill>
                  <a:srgbClr val="90C226"/>
                </a:solidFill>
                <a:latin typeface="Trebuchet MS"/>
              </a:rPr>
              <a:t>Click to edit Master title style</a:t>
            </a:r>
            <a:endParaRPr/>
          </a:p>
        </p:txBody>
      </p:sp>
      <p:sp>
        <p:nvSpPr>
          <p:cNvPr id="160" name="PlaceHolder 12"/>
          <p:cNvSpPr>
            <a:spLocks noGrp="1"/>
          </p:cNvSpPr>
          <p:nvPr>
            <p:ph type="body"/>
          </p:nvPr>
        </p:nvSpPr>
        <p:spPr>
          <a:xfrm>
            <a:off x="677160" y="4527360"/>
            <a:ext cx="8596800" cy="860400"/>
          </a:xfrm>
          <a:prstGeom prst="rect">
            <a:avLst/>
          </a:prstGeom>
        </p:spPr>
        <p:txBody>
          <a:bodyPr/>
          <a:lstStyle/>
          <a:p>
            <a:pPr>
              <a:lnSpc>
                <a:spcPct val="100000"/>
              </a:lnSpc>
              <a:buSzPct val="45000"/>
              <a:buFont typeface="StarSymbol"/>
              <a:buChar char=""/>
            </a:pPr>
            <a:r>
              <a:rPr lang="en-US" sz="2000" strike="noStrike">
                <a:solidFill>
                  <a:srgbClr val="7F7F7F"/>
                </a:solidFill>
                <a:latin typeface="Trebuchet MS"/>
              </a:rPr>
              <a:t>Click to edit Master text styles</a:t>
            </a:r>
            <a:endParaRPr/>
          </a:p>
        </p:txBody>
      </p:sp>
      <p:sp>
        <p:nvSpPr>
          <p:cNvPr id="161" name="PlaceHolder 13"/>
          <p:cNvSpPr>
            <a:spLocks noGrp="1"/>
          </p:cNvSpPr>
          <p:nvPr>
            <p:ph type="dt"/>
          </p:nvPr>
        </p:nvSpPr>
        <p:spPr>
          <a:xfrm>
            <a:off x="7205040" y="6041520"/>
            <a:ext cx="911880" cy="365040"/>
          </a:xfrm>
          <a:prstGeom prst="rect">
            <a:avLst/>
          </a:prstGeom>
        </p:spPr>
        <p:txBody>
          <a:bodyPr anchor="ctr"/>
          <a:lstStyle/>
          <a:p>
            <a:pPr algn="r">
              <a:lnSpc>
                <a:spcPct val="100000"/>
              </a:lnSpc>
            </a:pPr>
            <a:r>
              <a:rPr lang="en-GB" sz="900" strike="noStrike">
                <a:solidFill>
                  <a:srgbClr val="898989"/>
                </a:solidFill>
                <a:latin typeface="Trebuchet MS"/>
              </a:rPr>
              <a:t>16/06/15</a:t>
            </a:r>
            <a:endParaRPr/>
          </a:p>
        </p:txBody>
      </p:sp>
      <p:sp>
        <p:nvSpPr>
          <p:cNvPr id="162" name="PlaceHolder 14"/>
          <p:cNvSpPr>
            <a:spLocks noGrp="1"/>
          </p:cNvSpPr>
          <p:nvPr>
            <p:ph type="ftr"/>
          </p:nvPr>
        </p:nvSpPr>
        <p:spPr>
          <a:xfrm>
            <a:off x="677160" y="6041520"/>
            <a:ext cx="6297480" cy="365040"/>
          </a:xfrm>
          <a:prstGeom prst="rect">
            <a:avLst/>
          </a:prstGeom>
        </p:spPr>
        <p:txBody>
          <a:bodyPr anchor="ctr"/>
          <a:lstStyle/>
          <a:p>
            <a:endParaRPr/>
          </a:p>
        </p:txBody>
      </p:sp>
      <p:sp>
        <p:nvSpPr>
          <p:cNvPr id="163" name="PlaceHolder 15"/>
          <p:cNvSpPr>
            <a:spLocks noGrp="1"/>
          </p:cNvSpPr>
          <p:nvPr>
            <p:ph type="sldNum"/>
          </p:nvPr>
        </p:nvSpPr>
        <p:spPr>
          <a:xfrm>
            <a:off x="8590680" y="6041520"/>
            <a:ext cx="683280" cy="365040"/>
          </a:xfrm>
          <a:prstGeom prst="rect">
            <a:avLst/>
          </a:prstGeom>
        </p:spPr>
        <p:txBody>
          <a:bodyPr anchor="ctr"/>
          <a:lstStyle/>
          <a:p>
            <a:pPr algn="r">
              <a:lnSpc>
                <a:spcPct val="100000"/>
              </a:lnSpc>
            </a:pPr>
            <a:fld id="{F3BC6167-7F48-4D07-A979-8D1F595DFC84}" type="slidenum">
              <a:rPr lang="en-GB" sz="900" strike="noStrike">
                <a:solidFill>
                  <a:srgbClr val="90C226"/>
                </a:solidFill>
                <a:latin typeface="Trebuchet MS"/>
              </a:rPr>
              <a:t>‹#›</a:t>
            </a:fld>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98" name="Line 1"/>
          <p:cNvCxnSpPr/>
          <p:nvPr/>
        </p:nvCxnSpPr>
        <p:spPr>
          <a:xfrm>
            <a:off x="9371160" y="0"/>
            <a:ext cx="1219320" cy="6858360"/>
          </a:xfrm>
          <a:prstGeom prst="straightConnector1">
            <a:avLst/>
          </a:prstGeom>
          <a:ln w="9360">
            <a:solidFill>
              <a:srgbClr val="BFBFBF"/>
            </a:solidFill>
            <a:miter/>
          </a:ln>
        </p:spPr>
      </p:cxnSp>
      <p:cxnSp>
        <p:nvCxnSpPr>
          <p:cNvPr id="199" name="Line 2"/>
          <p:cNvCxnSpPr/>
          <p:nvPr/>
        </p:nvCxnSpPr>
        <p:spPr>
          <a:xfrm flipH="1">
            <a:off x="7425360" y="3681360"/>
            <a:ext cx="4763880" cy="3177000"/>
          </a:xfrm>
          <a:prstGeom prst="straightConnector1">
            <a:avLst/>
          </a:prstGeom>
          <a:ln w="9360">
            <a:solidFill>
              <a:srgbClr val="D9D9D9"/>
            </a:solidFill>
            <a:miter/>
          </a:ln>
        </p:spPr>
      </p:cxnSp>
      <p:sp>
        <p:nvSpPr>
          <p:cNvPr id="200" name="CustomShape 3"/>
          <p:cNvSpPr/>
          <p:nvPr/>
        </p:nvSpPr>
        <p:spPr>
          <a:xfrm>
            <a:off x="9181440" y="-8640"/>
            <a:ext cx="3007440" cy="6866640"/>
          </a:xfrm>
          <a:prstGeom prst="rect">
            <a:avLst/>
          </a:prstGeom>
          <a:solidFill>
            <a:srgbClr val="90C226">
              <a:alpha val="30000"/>
            </a:srgbClr>
          </a:solidFill>
          <a:ln>
            <a:noFill/>
          </a:ln>
        </p:spPr>
        <p:style>
          <a:lnRef idx="0">
            <a:scrgbClr r="0" g="0" b="0"/>
          </a:lnRef>
          <a:fillRef idx="0">
            <a:scrgbClr r="0" g="0" b="0"/>
          </a:fillRef>
          <a:effectRef idx="0">
            <a:scrgbClr r="0" g="0" b="0"/>
          </a:effectRef>
          <a:fontRef idx="minor"/>
        </p:style>
      </p:sp>
      <p:sp>
        <p:nvSpPr>
          <p:cNvPr id="201" name="CustomShape 4"/>
          <p:cNvSpPr/>
          <p:nvPr/>
        </p:nvSpPr>
        <p:spPr>
          <a:xfrm>
            <a:off x="9603360" y="-8640"/>
            <a:ext cx="2588400" cy="6866640"/>
          </a:xfrm>
          <a:prstGeom prst="rect">
            <a:avLst/>
          </a:prstGeom>
          <a:solidFill>
            <a:srgbClr val="90C226">
              <a:alpha val="20000"/>
            </a:srgbClr>
          </a:solidFill>
          <a:ln>
            <a:noFill/>
          </a:ln>
        </p:spPr>
        <p:style>
          <a:lnRef idx="0">
            <a:scrgbClr r="0" g="0" b="0"/>
          </a:lnRef>
          <a:fillRef idx="0">
            <a:scrgbClr r="0" g="0" b="0"/>
          </a:fillRef>
          <a:effectRef idx="0">
            <a:scrgbClr r="0" g="0" b="0"/>
          </a:effectRef>
          <a:fontRef idx="minor"/>
        </p:style>
      </p:sp>
      <p:sp>
        <p:nvSpPr>
          <p:cNvPr id="202" name="CustomShape 5"/>
          <p:cNvSpPr/>
          <p:nvPr/>
        </p:nvSpPr>
        <p:spPr>
          <a:xfrm>
            <a:off x="8932320" y="3048120"/>
            <a:ext cx="3259800" cy="3809880"/>
          </a:xfrm>
          <a:prstGeom prst="rect">
            <a:avLst/>
          </a:prstGeom>
          <a:solidFill>
            <a:srgbClr val="54A021">
              <a:alpha val="72000"/>
            </a:srgbClr>
          </a:solidFill>
          <a:ln>
            <a:noFill/>
          </a:ln>
        </p:spPr>
        <p:style>
          <a:lnRef idx="0">
            <a:scrgbClr r="0" g="0" b="0"/>
          </a:lnRef>
          <a:fillRef idx="0">
            <a:scrgbClr r="0" g="0" b="0"/>
          </a:fillRef>
          <a:effectRef idx="0">
            <a:scrgbClr r="0" g="0" b="0"/>
          </a:effectRef>
          <a:fontRef idx="minor"/>
        </p:style>
      </p:sp>
      <p:sp>
        <p:nvSpPr>
          <p:cNvPr id="203" name="CustomShape 6"/>
          <p:cNvSpPr/>
          <p:nvPr/>
        </p:nvSpPr>
        <p:spPr>
          <a:xfrm>
            <a:off x="9334440" y="-8640"/>
            <a:ext cx="2854440" cy="6866640"/>
          </a:xfrm>
          <a:prstGeom prst="rect">
            <a:avLst/>
          </a:prstGeom>
          <a:solidFill>
            <a:srgbClr val="3F7819">
              <a:alpha val="70000"/>
            </a:srgbClr>
          </a:solidFill>
          <a:ln>
            <a:noFill/>
          </a:ln>
        </p:spPr>
        <p:style>
          <a:lnRef idx="0">
            <a:scrgbClr r="0" g="0" b="0"/>
          </a:lnRef>
          <a:fillRef idx="0">
            <a:scrgbClr r="0" g="0" b="0"/>
          </a:fillRef>
          <a:effectRef idx="0">
            <a:scrgbClr r="0" g="0" b="0"/>
          </a:effectRef>
          <a:fontRef idx="minor"/>
        </p:style>
      </p:sp>
      <p:sp>
        <p:nvSpPr>
          <p:cNvPr id="204" name="CustomShape 7"/>
          <p:cNvSpPr/>
          <p:nvPr/>
        </p:nvSpPr>
        <p:spPr>
          <a:xfrm>
            <a:off x="10898640" y="-8640"/>
            <a:ext cx="1290240" cy="6866640"/>
          </a:xfrm>
          <a:prstGeom prst="rect">
            <a:avLst/>
          </a:prstGeom>
          <a:solidFill>
            <a:srgbClr val="C0E474">
              <a:alpha val="70000"/>
            </a:srgbClr>
          </a:solidFill>
          <a:ln>
            <a:noFill/>
          </a:ln>
        </p:spPr>
        <p:style>
          <a:lnRef idx="0">
            <a:scrgbClr r="0" g="0" b="0"/>
          </a:lnRef>
          <a:fillRef idx="0">
            <a:scrgbClr r="0" g="0" b="0"/>
          </a:fillRef>
          <a:effectRef idx="0">
            <a:scrgbClr r="0" g="0" b="0"/>
          </a:effectRef>
          <a:fontRef idx="minor"/>
        </p:style>
      </p:sp>
      <p:sp>
        <p:nvSpPr>
          <p:cNvPr id="205" name="CustomShape 8"/>
          <p:cNvSpPr/>
          <p:nvPr/>
        </p:nvSpPr>
        <p:spPr>
          <a:xfrm>
            <a:off x="10938960" y="-8640"/>
            <a:ext cx="1249920" cy="6866640"/>
          </a:xfrm>
          <a:prstGeom prst="rect">
            <a:avLst/>
          </a:prstGeom>
          <a:solidFill>
            <a:srgbClr val="90C226">
              <a:alpha val="65000"/>
            </a:srgbClr>
          </a:solidFill>
          <a:ln>
            <a:noFill/>
          </a:ln>
        </p:spPr>
        <p:style>
          <a:lnRef idx="0">
            <a:scrgbClr r="0" g="0" b="0"/>
          </a:lnRef>
          <a:fillRef idx="0">
            <a:scrgbClr r="0" g="0" b="0"/>
          </a:fillRef>
          <a:effectRef idx="0">
            <a:scrgbClr r="0" g="0" b="0"/>
          </a:effectRef>
          <a:fontRef idx="minor"/>
        </p:style>
      </p:sp>
      <p:sp>
        <p:nvSpPr>
          <p:cNvPr id="206" name="CustomShape 9"/>
          <p:cNvSpPr/>
          <p:nvPr/>
        </p:nvSpPr>
        <p:spPr>
          <a:xfrm>
            <a:off x="10371600" y="3589920"/>
            <a:ext cx="1817280" cy="3268080"/>
          </a:xfrm>
          <a:prstGeom prst="rect">
            <a:avLst/>
          </a:prstGeom>
          <a:solidFill>
            <a:srgbClr val="90C226">
              <a:alpha val="80000"/>
            </a:srgbClr>
          </a:solidFill>
          <a:ln>
            <a:noFill/>
          </a:ln>
        </p:spPr>
        <p:style>
          <a:lnRef idx="0">
            <a:scrgbClr r="0" g="0" b="0"/>
          </a:lnRef>
          <a:fillRef idx="0">
            <a:scrgbClr r="0" g="0" b="0"/>
          </a:fillRef>
          <a:effectRef idx="0">
            <a:scrgbClr r="0" g="0" b="0"/>
          </a:effectRef>
          <a:fontRef idx="minor"/>
        </p:style>
      </p:sp>
      <p:sp>
        <p:nvSpPr>
          <p:cNvPr id="207" name="CustomShape 10"/>
          <p:cNvSpPr/>
          <p:nvPr/>
        </p:nvSpPr>
        <p:spPr>
          <a:xfrm>
            <a:off x="0" y="4013280"/>
            <a:ext cx="448560" cy="2844720"/>
          </a:xfrm>
          <a:prstGeom prst="rect">
            <a:avLst/>
          </a:prstGeom>
          <a:solidFill>
            <a:srgbClr val="90C226">
              <a:alpha val="85000"/>
            </a:srgbClr>
          </a:solidFill>
          <a:ln>
            <a:noFill/>
          </a:ln>
        </p:spPr>
        <p:style>
          <a:lnRef idx="0">
            <a:scrgbClr r="0" g="0" b="0"/>
          </a:lnRef>
          <a:fillRef idx="0">
            <a:scrgbClr r="0" g="0" b="0"/>
          </a:fillRef>
          <a:effectRef idx="0">
            <a:scrgbClr r="0" g="0" b="0"/>
          </a:effectRef>
          <a:fontRef idx="minor"/>
        </p:style>
      </p:sp>
      <p:sp>
        <p:nvSpPr>
          <p:cNvPr id="208" name="PlaceHolder 11"/>
          <p:cNvSpPr>
            <a:spLocks noGrp="1"/>
          </p:cNvSpPr>
          <p:nvPr>
            <p:ph type="title"/>
          </p:nvPr>
        </p:nvSpPr>
        <p:spPr>
          <a:xfrm>
            <a:off x="677160" y="609480"/>
            <a:ext cx="8596800" cy="1320840"/>
          </a:xfrm>
          <a:prstGeom prst="rect">
            <a:avLst/>
          </a:prstGeom>
        </p:spPr>
        <p:txBody>
          <a:bodyPr/>
          <a:lstStyle/>
          <a:p>
            <a:pPr>
              <a:lnSpc>
                <a:spcPct val="100000"/>
              </a:lnSpc>
            </a:pPr>
            <a:r>
              <a:rPr lang="en-US" sz="3600" strike="noStrike">
                <a:solidFill>
                  <a:srgbClr val="90C226"/>
                </a:solidFill>
                <a:latin typeface="Trebuchet MS"/>
              </a:rPr>
              <a:t>Click to edit Master title style</a:t>
            </a:r>
            <a:endParaRPr/>
          </a:p>
        </p:txBody>
      </p:sp>
      <p:sp>
        <p:nvSpPr>
          <p:cNvPr id="209" name="PlaceHolder 12"/>
          <p:cNvSpPr>
            <a:spLocks noGrp="1"/>
          </p:cNvSpPr>
          <p:nvPr>
            <p:ph type="title"/>
          </p:nvPr>
        </p:nvSpPr>
        <p:spPr>
          <a:xfrm>
            <a:off x="677160" y="2160720"/>
            <a:ext cx="4183920" cy="3880800"/>
          </a:xfrm>
          <a:prstGeom prst="rect">
            <a:avLst/>
          </a:prstGeom>
        </p:spPr>
        <p:txBody>
          <a:bodyPr/>
          <a:lstStyle/>
          <a:p>
            <a:pPr>
              <a:lnSpc>
                <a:spcPct val="100000"/>
              </a:lnSpc>
              <a:buSzPct val="80000"/>
              <a:buFont typeface="Wingdings 3" charset="2"/>
              <a:buChar char=""/>
            </a:pPr>
            <a:r>
              <a:rPr lang="en-US" strike="noStrike">
                <a:solidFill>
                  <a:srgbClr val="404040"/>
                </a:solidFill>
                <a:latin typeface="Trebuchet MS"/>
              </a:rPr>
              <a:t>Click to edit Master text styles
</a:t>
            </a:r>
            <a:r>
              <a:rPr lang="en-US" sz="1600" strike="noStrike">
                <a:solidFill>
                  <a:srgbClr val="404040"/>
                </a:solidFill>
                <a:latin typeface="Trebuchet MS"/>
              </a:rPr>
              <a:t>Second level
</a:t>
            </a:r>
            <a:r>
              <a:rPr lang="en-US" sz="1400" strike="noStrike">
                <a:solidFill>
                  <a:srgbClr val="404040"/>
                </a:solidFill>
                <a:latin typeface="Trebuchet MS"/>
              </a:rPr>
              <a:t>Third level
</a:t>
            </a:r>
            <a:r>
              <a:rPr lang="en-US" sz="1200" strike="noStrike">
                <a:solidFill>
                  <a:srgbClr val="404040"/>
                </a:solidFill>
                <a:latin typeface="Trebuchet MS"/>
              </a:rPr>
              <a:t>Fourth level
Fifth level</a:t>
            </a:r>
            <a:endParaRPr/>
          </a:p>
        </p:txBody>
      </p:sp>
      <p:sp>
        <p:nvSpPr>
          <p:cNvPr id="210" name="PlaceHolder 13"/>
          <p:cNvSpPr>
            <a:spLocks noGrp="1"/>
          </p:cNvSpPr>
          <p:nvPr>
            <p:ph type="title"/>
          </p:nvPr>
        </p:nvSpPr>
        <p:spPr>
          <a:xfrm>
            <a:off x="5090040" y="2160720"/>
            <a:ext cx="4183920" cy="3880800"/>
          </a:xfrm>
          <a:prstGeom prst="rect">
            <a:avLst/>
          </a:prstGeom>
        </p:spPr>
        <p:txBody>
          <a:bodyPr/>
          <a:lstStyle/>
          <a:p>
            <a:pPr>
              <a:lnSpc>
                <a:spcPct val="100000"/>
              </a:lnSpc>
              <a:buSzPct val="80000"/>
              <a:buFont typeface="Wingdings 3" charset="2"/>
              <a:buChar char=""/>
            </a:pPr>
            <a:r>
              <a:rPr lang="en-US" strike="noStrike">
                <a:solidFill>
                  <a:srgbClr val="404040"/>
                </a:solidFill>
                <a:latin typeface="Trebuchet MS"/>
              </a:rPr>
              <a:t>Click to edit Master text styles
</a:t>
            </a:r>
            <a:r>
              <a:rPr lang="en-US" sz="1600" strike="noStrike">
                <a:solidFill>
                  <a:srgbClr val="404040"/>
                </a:solidFill>
                <a:latin typeface="Trebuchet MS"/>
              </a:rPr>
              <a:t>Second level
</a:t>
            </a:r>
            <a:r>
              <a:rPr lang="en-US" sz="1400" strike="noStrike">
                <a:solidFill>
                  <a:srgbClr val="404040"/>
                </a:solidFill>
                <a:latin typeface="Trebuchet MS"/>
              </a:rPr>
              <a:t>Third level
</a:t>
            </a:r>
            <a:r>
              <a:rPr lang="en-US" sz="1200" strike="noStrike">
                <a:solidFill>
                  <a:srgbClr val="404040"/>
                </a:solidFill>
                <a:latin typeface="Trebuchet MS"/>
              </a:rPr>
              <a:t>Fourth level
Fifth level</a:t>
            </a:r>
            <a:endParaRPr/>
          </a:p>
        </p:txBody>
      </p:sp>
      <p:sp>
        <p:nvSpPr>
          <p:cNvPr id="211" name="PlaceHolder 14"/>
          <p:cNvSpPr>
            <a:spLocks noGrp="1"/>
          </p:cNvSpPr>
          <p:nvPr>
            <p:ph type="dt"/>
          </p:nvPr>
        </p:nvSpPr>
        <p:spPr>
          <a:xfrm>
            <a:off x="7205040" y="6041520"/>
            <a:ext cx="911880" cy="365040"/>
          </a:xfrm>
          <a:prstGeom prst="rect">
            <a:avLst/>
          </a:prstGeom>
        </p:spPr>
        <p:txBody>
          <a:bodyPr anchor="ctr"/>
          <a:lstStyle/>
          <a:p>
            <a:pPr algn="r">
              <a:lnSpc>
                <a:spcPct val="100000"/>
              </a:lnSpc>
            </a:pPr>
            <a:r>
              <a:rPr lang="en-GB" sz="900" strike="noStrike">
                <a:solidFill>
                  <a:srgbClr val="898989"/>
                </a:solidFill>
                <a:latin typeface="Trebuchet MS"/>
              </a:rPr>
              <a:t>16/06/15</a:t>
            </a:r>
            <a:endParaRPr/>
          </a:p>
        </p:txBody>
      </p:sp>
      <p:sp>
        <p:nvSpPr>
          <p:cNvPr id="212" name="PlaceHolder 15"/>
          <p:cNvSpPr>
            <a:spLocks noGrp="1"/>
          </p:cNvSpPr>
          <p:nvPr>
            <p:ph type="ftr"/>
          </p:nvPr>
        </p:nvSpPr>
        <p:spPr>
          <a:xfrm>
            <a:off x="677160" y="6041520"/>
            <a:ext cx="6297480" cy="365040"/>
          </a:xfrm>
          <a:prstGeom prst="rect">
            <a:avLst/>
          </a:prstGeom>
        </p:spPr>
        <p:txBody>
          <a:bodyPr anchor="ctr"/>
          <a:lstStyle/>
          <a:p>
            <a:endParaRPr/>
          </a:p>
        </p:txBody>
      </p:sp>
      <p:sp>
        <p:nvSpPr>
          <p:cNvPr id="213" name="PlaceHolder 16"/>
          <p:cNvSpPr>
            <a:spLocks noGrp="1"/>
          </p:cNvSpPr>
          <p:nvPr>
            <p:ph type="sldNum"/>
          </p:nvPr>
        </p:nvSpPr>
        <p:spPr>
          <a:xfrm>
            <a:off x="8590680" y="6041520"/>
            <a:ext cx="683280" cy="365040"/>
          </a:xfrm>
          <a:prstGeom prst="rect">
            <a:avLst/>
          </a:prstGeom>
        </p:spPr>
        <p:txBody>
          <a:bodyPr anchor="ctr"/>
          <a:lstStyle/>
          <a:p>
            <a:pPr algn="r">
              <a:lnSpc>
                <a:spcPct val="100000"/>
              </a:lnSpc>
            </a:pPr>
            <a:fld id="{C3B04C7D-2ADD-4CF4-B98E-A5BC20948E3F}" type="slidenum">
              <a:rPr lang="en-GB" sz="900" strike="noStrike">
                <a:solidFill>
                  <a:srgbClr val="90C226"/>
                </a:solidFill>
                <a:latin typeface="Trebuchet MS"/>
              </a:rPr>
              <a:t>‹#›</a:t>
            </a:fld>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248" name="Line 1"/>
          <p:cNvCxnSpPr/>
          <p:nvPr/>
        </p:nvCxnSpPr>
        <p:spPr>
          <a:xfrm>
            <a:off x="9371160" y="0"/>
            <a:ext cx="1219320" cy="6858360"/>
          </a:xfrm>
          <a:prstGeom prst="straightConnector1">
            <a:avLst/>
          </a:prstGeom>
          <a:ln w="9360">
            <a:solidFill>
              <a:srgbClr val="BFBFBF"/>
            </a:solidFill>
            <a:miter/>
          </a:ln>
        </p:spPr>
      </p:cxnSp>
      <p:cxnSp>
        <p:nvCxnSpPr>
          <p:cNvPr id="249" name="Line 2"/>
          <p:cNvCxnSpPr/>
          <p:nvPr/>
        </p:nvCxnSpPr>
        <p:spPr>
          <a:xfrm flipH="1">
            <a:off x="7425360" y="3681360"/>
            <a:ext cx="4763880" cy="3177000"/>
          </a:xfrm>
          <a:prstGeom prst="straightConnector1">
            <a:avLst/>
          </a:prstGeom>
          <a:ln w="9360">
            <a:solidFill>
              <a:srgbClr val="D9D9D9"/>
            </a:solidFill>
            <a:miter/>
          </a:ln>
        </p:spPr>
      </p:cxnSp>
      <p:sp>
        <p:nvSpPr>
          <p:cNvPr id="250" name="CustomShape 3"/>
          <p:cNvSpPr/>
          <p:nvPr/>
        </p:nvSpPr>
        <p:spPr>
          <a:xfrm>
            <a:off x="9181440" y="-8640"/>
            <a:ext cx="3007440" cy="6866640"/>
          </a:xfrm>
          <a:prstGeom prst="rect">
            <a:avLst/>
          </a:prstGeom>
          <a:solidFill>
            <a:srgbClr val="90C226">
              <a:alpha val="30000"/>
            </a:srgbClr>
          </a:solidFill>
          <a:ln>
            <a:noFill/>
          </a:ln>
        </p:spPr>
        <p:style>
          <a:lnRef idx="0">
            <a:scrgbClr r="0" g="0" b="0"/>
          </a:lnRef>
          <a:fillRef idx="0">
            <a:scrgbClr r="0" g="0" b="0"/>
          </a:fillRef>
          <a:effectRef idx="0">
            <a:scrgbClr r="0" g="0" b="0"/>
          </a:effectRef>
          <a:fontRef idx="minor"/>
        </p:style>
      </p:sp>
      <p:sp>
        <p:nvSpPr>
          <p:cNvPr id="251" name="CustomShape 4"/>
          <p:cNvSpPr/>
          <p:nvPr/>
        </p:nvSpPr>
        <p:spPr>
          <a:xfrm>
            <a:off x="9603360" y="-8640"/>
            <a:ext cx="2588400" cy="6866640"/>
          </a:xfrm>
          <a:prstGeom prst="rect">
            <a:avLst/>
          </a:prstGeom>
          <a:solidFill>
            <a:srgbClr val="90C226">
              <a:alpha val="20000"/>
            </a:srgbClr>
          </a:solidFill>
          <a:ln>
            <a:noFill/>
          </a:ln>
        </p:spPr>
        <p:style>
          <a:lnRef idx="0">
            <a:scrgbClr r="0" g="0" b="0"/>
          </a:lnRef>
          <a:fillRef idx="0">
            <a:scrgbClr r="0" g="0" b="0"/>
          </a:fillRef>
          <a:effectRef idx="0">
            <a:scrgbClr r="0" g="0" b="0"/>
          </a:effectRef>
          <a:fontRef idx="minor"/>
        </p:style>
      </p:sp>
      <p:sp>
        <p:nvSpPr>
          <p:cNvPr id="252" name="CustomShape 5"/>
          <p:cNvSpPr/>
          <p:nvPr/>
        </p:nvSpPr>
        <p:spPr>
          <a:xfrm>
            <a:off x="8932320" y="3048120"/>
            <a:ext cx="3259800" cy="3809880"/>
          </a:xfrm>
          <a:prstGeom prst="rect">
            <a:avLst/>
          </a:prstGeom>
          <a:solidFill>
            <a:srgbClr val="54A021">
              <a:alpha val="72000"/>
            </a:srgbClr>
          </a:solidFill>
          <a:ln>
            <a:noFill/>
          </a:ln>
        </p:spPr>
        <p:style>
          <a:lnRef idx="0">
            <a:scrgbClr r="0" g="0" b="0"/>
          </a:lnRef>
          <a:fillRef idx="0">
            <a:scrgbClr r="0" g="0" b="0"/>
          </a:fillRef>
          <a:effectRef idx="0">
            <a:scrgbClr r="0" g="0" b="0"/>
          </a:effectRef>
          <a:fontRef idx="minor"/>
        </p:style>
      </p:sp>
      <p:sp>
        <p:nvSpPr>
          <p:cNvPr id="253" name="CustomShape 6"/>
          <p:cNvSpPr/>
          <p:nvPr/>
        </p:nvSpPr>
        <p:spPr>
          <a:xfrm>
            <a:off x="9334440" y="-8640"/>
            <a:ext cx="2854440" cy="6866640"/>
          </a:xfrm>
          <a:prstGeom prst="rect">
            <a:avLst/>
          </a:prstGeom>
          <a:solidFill>
            <a:srgbClr val="3F7819">
              <a:alpha val="70000"/>
            </a:srgbClr>
          </a:solidFill>
          <a:ln>
            <a:noFill/>
          </a:ln>
        </p:spPr>
        <p:style>
          <a:lnRef idx="0">
            <a:scrgbClr r="0" g="0" b="0"/>
          </a:lnRef>
          <a:fillRef idx="0">
            <a:scrgbClr r="0" g="0" b="0"/>
          </a:fillRef>
          <a:effectRef idx="0">
            <a:scrgbClr r="0" g="0" b="0"/>
          </a:effectRef>
          <a:fontRef idx="minor"/>
        </p:style>
      </p:sp>
      <p:sp>
        <p:nvSpPr>
          <p:cNvPr id="254" name="CustomShape 7"/>
          <p:cNvSpPr/>
          <p:nvPr/>
        </p:nvSpPr>
        <p:spPr>
          <a:xfrm>
            <a:off x="10898640" y="-8640"/>
            <a:ext cx="1290240" cy="6866640"/>
          </a:xfrm>
          <a:prstGeom prst="rect">
            <a:avLst/>
          </a:prstGeom>
          <a:solidFill>
            <a:srgbClr val="C0E474">
              <a:alpha val="70000"/>
            </a:srgbClr>
          </a:solidFill>
          <a:ln>
            <a:noFill/>
          </a:ln>
        </p:spPr>
        <p:style>
          <a:lnRef idx="0">
            <a:scrgbClr r="0" g="0" b="0"/>
          </a:lnRef>
          <a:fillRef idx="0">
            <a:scrgbClr r="0" g="0" b="0"/>
          </a:fillRef>
          <a:effectRef idx="0">
            <a:scrgbClr r="0" g="0" b="0"/>
          </a:effectRef>
          <a:fontRef idx="minor"/>
        </p:style>
      </p:sp>
      <p:sp>
        <p:nvSpPr>
          <p:cNvPr id="255" name="CustomShape 8"/>
          <p:cNvSpPr/>
          <p:nvPr/>
        </p:nvSpPr>
        <p:spPr>
          <a:xfrm>
            <a:off x="10938960" y="-8640"/>
            <a:ext cx="1249920" cy="6866640"/>
          </a:xfrm>
          <a:prstGeom prst="rect">
            <a:avLst/>
          </a:prstGeom>
          <a:solidFill>
            <a:srgbClr val="90C226">
              <a:alpha val="65000"/>
            </a:srgbClr>
          </a:solidFill>
          <a:ln>
            <a:noFill/>
          </a:ln>
        </p:spPr>
        <p:style>
          <a:lnRef idx="0">
            <a:scrgbClr r="0" g="0" b="0"/>
          </a:lnRef>
          <a:fillRef idx="0">
            <a:scrgbClr r="0" g="0" b="0"/>
          </a:fillRef>
          <a:effectRef idx="0">
            <a:scrgbClr r="0" g="0" b="0"/>
          </a:effectRef>
          <a:fontRef idx="minor"/>
        </p:style>
      </p:sp>
      <p:sp>
        <p:nvSpPr>
          <p:cNvPr id="256" name="CustomShape 9"/>
          <p:cNvSpPr/>
          <p:nvPr/>
        </p:nvSpPr>
        <p:spPr>
          <a:xfrm>
            <a:off x="10371600" y="3589920"/>
            <a:ext cx="1817280" cy="3268080"/>
          </a:xfrm>
          <a:prstGeom prst="rect">
            <a:avLst/>
          </a:prstGeom>
          <a:solidFill>
            <a:srgbClr val="90C226">
              <a:alpha val="80000"/>
            </a:srgbClr>
          </a:solidFill>
          <a:ln>
            <a:noFill/>
          </a:ln>
        </p:spPr>
        <p:style>
          <a:lnRef idx="0">
            <a:scrgbClr r="0" g="0" b="0"/>
          </a:lnRef>
          <a:fillRef idx="0">
            <a:scrgbClr r="0" g="0" b="0"/>
          </a:fillRef>
          <a:effectRef idx="0">
            <a:scrgbClr r="0" g="0" b="0"/>
          </a:effectRef>
          <a:fontRef idx="minor"/>
        </p:style>
      </p:sp>
      <p:sp>
        <p:nvSpPr>
          <p:cNvPr id="257" name="CustomShape 10"/>
          <p:cNvSpPr/>
          <p:nvPr/>
        </p:nvSpPr>
        <p:spPr>
          <a:xfrm>
            <a:off x="0" y="4013280"/>
            <a:ext cx="448560" cy="2844720"/>
          </a:xfrm>
          <a:prstGeom prst="rect">
            <a:avLst/>
          </a:prstGeom>
          <a:solidFill>
            <a:srgbClr val="90C226">
              <a:alpha val="85000"/>
            </a:srgbClr>
          </a:solidFill>
          <a:ln>
            <a:noFill/>
          </a:ln>
        </p:spPr>
        <p:style>
          <a:lnRef idx="0">
            <a:scrgbClr r="0" g="0" b="0"/>
          </a:lnRef>
          <a:fillRef idx="0">
            <a:scrgbClr r="0" g="0" b="0"/>
          </a:fillRef>
          <a:effectRef idx="0">
            <a:scrgbClr r="0" g="0" b="0"/>
          </a:effectRef>
          <a:fontRef idx="minor"/>
        </p:style>
      </p:sp>
      <p:sp>
        <p:nvSpPr>
          <p:cNvPr id="258" name="PlaceHolder 11"/>
          <p:cNvSpPr>
            <a:spLocks noGrp="1"/>
          </p:cNvSpPr>
          <p:nvPr>
            <p:ph type="title"/>
          </p:nvPr>
        </p:nvSpPr>
        <p:spPr>
          <a:xfrm>
            <a:off x="677160" y="609480"/>
            <a:ext cx="8596800" cy="1320840"/>
          </a:xfrm>
          <a:prstGeom prst="rect">
            <a:avLst/>
          </a:prstGeom>
        </p:spPr>
        <p:txBody>
          <a:bodyPr/>
          <a:lstStyle/>
          <a:p>
            <a:pPr>
              <a:lnSpc>
                <a:spcPct val="100000"/>
              </a:lnSpc>
            </a:pPr>
            <a:r>
              <a:rPr lang="en-US" sz="3600" strike="noStrike">
                <a:solidFill>
                  <a:srgbClr val="90C226"/>
                </a:solidFill>
                <a:latin typeface="Trebuchet MS"/>
              </a:rPr>
              <a:t>Click to edit Master title style</a:t>
            </a:r>
            <a:endParaRPr/>
          </a:p>
        </p:txBody>
      </p:sp>
      <p:sp>
        <p:nvSpPr>
          <p:cNvPr id="259" name="PlaceHolder 12"/>
          <p:cNvSpPr>
            <a:spLocks noGrp="1"/>
          </p:cNvSpPr>
          <p:nvPr>
            <p:ph type="body"/>
          </p:nvPr>
        </p:nvSpPr>
        <p:spPr>
          <a:xfrm>
            <a:off x="675720" y="2161080"/>
            <a:ext cx="4185720" cy="576360"/>
          </a:xfrm>
          <a:prstGeom prst="rect">
            <a:avLst/>
          </a:prstGeom>
        </p:spPr>
        <p:txBody>
          <a:bodyPr anchor="b"/>
          <a:lstStyle/>
          <a:p>
            <a:pPr>
              <a:lnSpc>
                <a:spcPct val="100000"/>
              </a:lnSpc>
              <a:buSzPct val="45000"/>
              <a:buFont typeface="StarSymbol"/>
              <a:buChar char=""/>
            </a:pPr>
            <a:r>
              <a:rPr lang="en-US" sz="2400" strike="noStrike">
                <a:solidFill>
                  <a:srgbClr val="404040"/>
                </a:solidFill>
                <a:latin typeface="Trebuchet MS"/>
              </a:rPr>
              <a:t>Click to edit Master text styles</a:t>
            </a:r>
            <a:endParaRPr/>
          </a:p>
        </p:txBody>
      </p:sp>
      <p:sp>
        <p:nvSpPr>
          <p:cNvPr id="260" name="PlaceHolder 13"/>
          <p:cNvSpPr>
            <a:spLocks noGrp="1"/>
          </p:cNvSpPr>
          <p:nvPr>
            <p:ph type="title"/>
          </p:nvPr>
        </p:nvSpPr>
        <p:spPr>
          <a:xfrm>
            <a:off x="675720" y="2737080"/>
            <a:ext cx="4185720" cy="3304080"/>
          </a:xfrm>
          <a:prstGeom prst="rect">
            <a:avLst/>
          </a:prstGeom>
        </p:spPr>
        <p:txBody>
          <a:bodyPr/>
          <a:lstStyle/>
          <a:p>
            <a:pPr>
              <a:lnSpc>
                <a:spcPct val="100000"/>
              </a:lnSpc>
              <a:buSzPct val="80000"/>
              <a:buFont typeface="Wingdings 3" charset="2"/>
              <a:buChar char=""/>
            </a:pPr>
            <a:r>
              <a:rPr lang="en-US" strike="noStrike">
                <a:solidFill>
                  <a:srgbClr val="404040"/>
                </a:solidFill>
                <a:latin typeface="Trebuchet MS"/>
              </a:rPr>
              <a:t>Click to edit Master text styles
</a:t>
            </a:r>
            <a:r>
              <a:rPr lang="en-US" sz="1600" strike="noStrike">
                <a:solidFill>
                  <a:srgbClr val="404040"/>
                </a:solidFill>
                <a:latin typeface="Trebuchet MS"/>
              </a:rPr>
              <a:t>Second level
</a:t>
            </a:r>
            <a:r>
              <a:rPr lang="en-US" sz="1400" strike="noStrike">
                <a:solidFill>
                  <a:srgbClr val="404040"/>
                </a:solidFill>
                <a:latin typeface="Trebuchet MS"/>
              </a:rPr>
              <a:t>Third level
</a:t>
            </a:r>
            <a:r>
              <a:rPr lang="en-US" sz="1200" strike="noStrike">
                <a:solidFill>
                  <a:srgbClr val="404040"/>
                </a:solidFill>
                <a:latin typeface="Trebuchet MS"/>
              </a:rPr>
              <a:t>Fourth level
Fifth level</a:t>
            </a:r>
            <a:endParaRPr/>
          </a:p>
        </p:txBody>
      </p:sp>
      <p:sp>
        <p:nvSpPr>
          <p:cNvPr id="261" name="PlaceHolder 14"/>
          <p:cNvSpPr>
            <a:spLocks noGrp="1"/>
          </p:cNvSpPr>
          <p:nvPr>
            <p:ph type="body"/>
          </p:nvPr>
        </p:nvSpPr>
        <p:spPr>
          <a:xfrm>
            <a:off x="5088240" y="2161080"/>
            <a:ext cx="4185720" cy="576360"/>
          </a:xfrm>
          <a:prstGeom prst="rect">
            <a:avLst/>
          </a:prstGeom>
        </p:spPr>
        <p:txBody>
          <a:bodyPr anchor="b"/>
          <a:lstStyle/>
          <a:p>
            <a:pPr>
              <a:lnSpc>
                <a:spcPct val="100000"/>
              </a:lnSpc>
            </a:pPr>
            <a:r>
              <a:rPr lang="en-US" sz="2400" strike="noStrike">
                <a:solidFill>
                  <a:srgbClr val="404040"/>
                </a:solidFill>
                <a:latin typeface="Trebuchet MS"/>
              </a:rPr>
              <a:t>Click to edit Master text styles</a:t>
            </a:r>
            <a:endParaRPr/>
          </a:p>
        </p:txBody>
      </p:sp>
      <p:sp>
        <p:nvSpPr>
          <p:cNvPr id="262" name="PlaceHolder 15"/>
          <p:cNvSpPr>
            <a:spLocks noGrp="1"/>
          </p:cNvSpPr>
          <p:nvPr>
            <p:ph type="title"/>
          </p:nvPr>
        </p:nvSpPr>
        <p:spPr>
          <a:xfrm>
            <a:off x="5088240" y="2737080"/>
            <a:ext cx="4185720" cy="3304080"/>
          </a:xfrm>
          <a:prstGeom prst="rect">
            <a:avLst/>
          </a:prstGeom>
        </p:spPr>
        <p:txBody>
          <a:bodyPr/>
          <a:lstStyle/>
          <a:p>
            <a:pPr>
              <a:lnSpc>
                <a:spcPct val="100000"/>
              </a:lnSpc>
              <a:buSzPct val="80000"/>
              <a:buFont typeface="Wingdings 3" charset="2"/>
              <a:buChar char=""/>
            </a:pPr>
            <a:r>
              <a:rPr lang="en-US" strike="noStrike">
                <a:solidFill>
                  <a:srgbClr val="404040"/>
                </a:solidFill>
                <a:latin typeface="Trebuchet MS"/>
              </a:rPr>
              <a:t>Click to edit Master text styles
</a:t>
            </a:r>
            <a:r>
              <a:rPr lang="en-US" sz="1600" strike="noStrike">
                <a:solidFill>
                  <a:srgbClr val="404040"/>
                </a:solidFill>
                <a:latin typeface="Trebuchet MS"/>
              </a:rPr>
              <a:t>Second level
</a:t>
            </a:r>
            <a:r>
              <a:rPr lang="en-US" sz="1400" strike="noStrike">
                <a:solidFill>
                  <a:srgbClr val="404040"/>
                </a:solidFill>
                <a:latin typeface="Trebuchet MS"/>
              </a:rPr>
              <a:t>Third level
</a:t>
            </a:r>
            <a:r>
              <a:rPr lang="en-US" sz="1200" strike="noStrike">
                <a:solidFill>
                  <a:srgbClr val="404040"/>
                </a:solidFill>
                <a:latin typeface="Trebuchet MS"/>
              </a:rPr>
              <a:t>Fourth level
Fifth level</a:t>
            </a:r>
            <a:endParaRPr/>
          </a:p>
        </p:txBody>
      </p:sp>
      <p:sp>
        <p:nvSpPr>
          <p:cNvPr id="263" name="PlaceHolder 16"/>
          <p:cNvSpPr>
            <a:spLocks noGrp="1"/>
          </p:cNvSpPr>
          <p:nvPr>
            <p:ph type="dt"/>
          </p:nvPr>
        </p:nvSpPr>
        <p:spPr>
          <a:xfrm>
            <a:off x="7205040" y="6041520"/>
            <a:ext cx="911880" cy="365040"/>
          </a:xfrm>
          <a:prstGeom prst="rect">
            <a:avLst/>
          </a:prstGeom>
        </p:spPr>
        <p:txBody>
          <a:bodyPr anchor="ctr"/>
          <a:lstStyle/>
          <a:p>
            <a:pPr algn="r">
              <a:lnSpc>
                <a:spcPct val="100000"/>
              </a:lnSpc>
            </a:pPr>
            <a:r>
              <a:rPr lang="en-GB" sz="900" strike="noStrike">
                <a:solidFill>
                  <a:srgbClr val="898989"/>
                </a:solidFill>
                <a:latin typeface="Trebuchet MS"/>
              </a:rPr>
              <a:t>16/06/15</a:t>
            </a:r>
            <a:endParaRPr/>
          </a:p>
        </p:txBody>
      </p:sp>
      <p:sp>
        <p:nvSpPr>
          <p:cNvPr id="264" name="PlaceHolder 17"/>
          <p:cNvSpPr>
            <a:spLocks noGrp="1"/>
          </p:cNvSpPr>
          <p:nvPr>
            <p:ph type="ftr"/>
          </p:nvPr>
        </p:nvSpPr>
        <p:spPr>
          <a:xfrm>
            <a:off x="677160" y="6041520"/>
            <a:ext cx="6297480" cy="365040"/>
          </a:xfrm>
          <a:prstGeom prst="rect">
            <a:avLst/>
          </a:prstGeom>
        </p:spPr>
        <p:txBody>
          <a:bodyPr anchor="ctr"/>
          <a:lstStyle/>
          <a:p>
            <a:endParaRPr/>
          </a:p>
        </p:txBody>
      </p:sp>
      <p:sp>
        <p:nvSpPr>
          <p:cNvPr id="265" name="PlaceHolder 18"/>
          <p:cNvSpPr>
            <a:spLocks noGrp="1"/>
          </p:cNvSpPr>
          <p:nvPr>
            <p:ph type="sldNum"/>
          </p:nvPr>
        </p:nvSpPr>
        <p:spPr>
          <a:xfrm>
            <a:off x="8590680" y="6041520"/>
            <a:ext cx="683280" cy="365040"/>
          </a:xfrm>
          <a:prstGeom prst="rect">
            <a:avLst/>
          </a:prstGeom>
        </p:spPr>
        <p:txBody>
          <a:bodyPr anchor="ctr"/>
          <a:lstStyle/>
          <a:p>
            <a:pPr algn="r">
              <a:lnSpc>
                <a:spcPct val="100000"/>
              </a:lnSpc>
            </a:pPr>
            <a:fld id="{8106B220-90DE-4EBA-9C4B-147C501CE475}" type="slidenum">
              <a:rPr lang="en-GB" sz="900" strike="noStrike">
                <a:solidFill>
                  <a:srgbClr val="90C226"/>
                </a:solidFill>
                <a:latin typeface="Trebuchet MS"/>
              </a:rPr>
              <a:t>‹#›</a:t>
            </a:fld>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300" name="Line 1"/>
          <p:cNvCxnSpPr/>
          <p:nvPr/>
        </p:nvCxnSpPr>
        <p:spPr>
          <a:xfrm>
            <a:off x="9371160" y="0"/>
            <a:ext cx="1219320" cy="6858360"/>
          </a:xfrm>
          <a:prstGeom prst="straightConnector1">
            <a:avLst/>
          </a:prstGeom>
          <a:ln w="9360">
            <a:solidFill>
              <a:srgbClr val="BFBFBF"/>
            </a:solidFill>
            <a:miter/>
          </a:ln>
        </p:spPr>
      </p:cxnSp>
      <p:cxnSp>
        <p:nvCxnSpPr>
          <p:cNvPr id="301" name="Line 2"/>
          <p:cNvCxnSpPr/>
          <p:nvPr/>
        </p:nvCxnSpPr>
        <p:spPr>
          <a:xfrm flipH="1">
            <a:off x="7425360" y="3681360"/>
            <a:ext cx="4763880" cy="3177000"/>
          </a:xfrm>
          <a:prstGeom prst="straightConnector1">
            <a:avLst/>
          </a:prstGeom>
          <a:ln w="9360">
            <a:solidFill>
              <a:srgbClr val="D9D9D9"/>
            </a:solidFill>
            <a:miter/>
          </a:ln>
        </p:spPr>
      </p:cxnSp>
      <p:sp>
        <p:nvSpPr>
          <p:cNvPr id="302" name="CustomShape 3"/>
          <p:cNvSpPr/>
          <p:nvPr/>
        </p:nvSpPr>
        <p:spPr>
          <a:xfrm>
            <a:off x="9181440" y="-8640"/>
            <a:ext cx="3007440" cy="6866640"/>
          </a:xfrm>
          <a:prstGeom prst="rect">
            <a:avLst/>
          </a:prstGeom>
          <a:solidFill>
            <a:srgbClr val="90C226">
              <a:alpha val="30000"/>
            </a:srgbClr>
          </a:solidFill>
          <a:ln>
            <a:noFill/>
          </a:ln>
        </p:spPr>
        <p:style>
          <a:lnRef idx="0">
            <a:scrgbClr r="0" g="0" b="0"/>
          </a:lnRef>
          <a:fillRef idx="0">
            <a:scrgbClr r="0" g="0" b="0"/>
          </a:fillRef>
          <a:effectRef idx="0">
            <a:scrgbClr r="0" g="0" b="0"/>
          </a:effectRef>
          <a:fontRef idx="minor"/>
        </p:style>
      </p:sp>
      <p:sp>
        <p:nvSpPr>
          <p:cNvPr id="303" name="CustomShape 4"/>
          <p:cNvSpPr/>
          <p:nvPr/>
        </p:nvSpPr>
        <p:spPr>
          <a:xfrm>
            <a:off x="9603360" y="-8640"/>
            <a:ext cx="2588400" cy="6866640"/>
          </a:xfrm>
          <a:prstGeom prst="rect">
            <a:avLst/>
          </a:prstGeom>
          <a:solidFill>
            <a:srgbClr val="90C226">
              <a:alpha val="20000"/>
            </a:srgbClr>
          </a:solidFill>
          <a:ln>
            <a:noFill/>
          </a:ln>
        </p:spPr>
        <p:style>
          <a:lnRef idx="0">
            <a:scrgbClr r="0" g="0" b="0"/>
          </a:lnRef>
          <a:fillRef idx="0">
            <a:scrgbClr r="0" g="0" b="0"/>
          </a:fillRef>
          <a:effectRef idx="0">
            <a:scrgbClr r="0" g="0" b="0"/>
          </a:effectRef>
          <a:fontRef idx="minor"/>
        </p:style>
      </p:sp>
      <p:sp>
        <p:nvSpPr>
          <p:cNvPr id="304" name="CustomShape 5"/>
          <p:cNvSpPr/>
          <p:nvPr/>
        </p:nvSpPr>
        <p:spPr>
          <a:xfrm>
            <a:off x="8932320" y="3048120"/>
            <a:ext cx="3259800" cy="3809880"/>
          </a:xfrm>
          <a:prstGeom prst="rect">
            <a:avLst/>
          </a:prstGeom>
          <a:solidFill>
            <a:srgbClr val="54A021">
              <a:alpha val="72000"/>
            </a:srgbClr>
          </a:solidFill>
          <a:ln>
            <a:noFill/>
          </a:ln>
        </p:spPr>
        <p:style>
          <a:lnRef idx="0">
            <a:scrgbClr r="0" g="0" b="0"/>
          </a:lnRef>
          <a:fillRef idx="0">
            <a:scrgbClr r="0" g="0" b="0"/>
          </a:fillRef>
          <a:effectRef idx="0">
            <a:scrgbClr r="0" g="0" b="0"/>
          </a:effectRef>
          <a:fontRef idx="minor"/>
        </p:style>
      </p:sp>
      <p:sp>
        <p:nvSpPr>
          <p:cNvPr id="305" name="CustomShape 6"/>
          <p:cNvSpPr/>
          <p:nvPr/>
        </p:nvSpPr>
        <p:spPr>
          <a:xfrm>
            <a:off x="9334440" y="-8640"/>
            <a:ext cx="2854440" cy="6866640"/>
          </a:xfrm>
          <a:prstGeom prst="rect">
            <a:avLst/>
          </a:prstGeom>
          <a:solidFill>
            <a:srgbClr val="3F7819">
              <a:alpha val="70000"/>
            </a:srgbClr>
          </a:solidFill>
          <a:ln>
            <a:noFill/>
          </a:ln>
        </p:spPr>
        <p:style>
          <a:lnRef idx="0">
            <a:scrgbClr r="0" g="0" b="0"/>
          </a:lnRef>
          <a:fillRef idx="0">
            <a:scrgbClr r="0" g="0" b="0"/>
          </a:fillRef>
          <a:effectRef idx="0">
            <a:scrgbClr r="0" g="0" b="0"/>
          </a:effectRef>
          <a:fontRef idx="minor"/>
        </p:style>
      </p:sp>
      <p:sp>
        <p:nvSpPr>
          <p:cNvPr id="306" name="CustomShape 7"/>
          <p:cNvSpPr/>
          <p:nvPr/>
        </p:nvSpPr>
        <p:spPr>
          <a:xfrm>
            <a:off x="10898640" y="-8640"/>
            <a:ext cx="1290240" cy="6866640"/>
          </a:xfrm>
          <a:prstGeom prst="rect">
            <a:avLst/>
          </a:prstGeom>
          <a:solidFill>
            <a:srgbClr val="C0E474">
              <a:alpha val="70000"/>
            </a:srgbClr>
          </a:solidFill>
          <a:ln>
            <a:noFill/>
          </a:ln>
        </p:spPr>
        <p:style>
          <a:lnRef idx="0">
            <a:scrgbClr r="0" g="0" b="0"/>
          </a:lnRef>
          <a:fillRef idx="0">
            <a:scrgbClr r="0" g="0" b="0"/>
          </a:fillRef>
          <a:effectRef idx="0">
            <a:scrgbClr r="0" g="0" b="0"/>
          </a:effectRef>
          <a:fontRef idx="minor"/>
        </p:style>
      </p:sp>
      <p:sp>
        <p:nvSpPr>
          <p:cNvPr id="307" name="CustomShape 8"/>
          <p:cNvSpPr/>
          <p:nvPr/>
        </p:nvSpPr>
        <p:spPr>
          <a:xfrm>
            <a:off x="10938960" y="-8640"/>
            <a:ext cx="1249920" cy="6866640"/>
          </a:xfrm>
          <a:prstGeom prst="rect">
            <a:avLst/>
          </a:prstGeom>
          <a:solidFill>
            <a:srgbClr val="90C226">
              <a:alpha val="65000"/>
            </a:srgbClr>
          </a:solidFill>
          <a:ln>
            <a:noFill/>
          </a:ln>
        </p:spPr>
        <p:style>
          <a:lnRef idx="0">
            <a:scrgbClr r="0" g="0" b="0"/>
          </a:lnRef>
          <a:fillRef idx="0">
            <a:scrgbClr r="0" g="0" b="0"/>
          </a:fillRef>
          <a:effectRef idx="0">
            <a:scrgbClr r="0" g="0" b="0"/>
          </a:effectRef>
          <a:fontRef idx="minor"/>
        </p:style>
      </p:sp>
      <p:sp>
        <p:nvSpPr>
          <p:cNvPr id="308" name="CustomShape 9"/>
          <p:cNvSpPr/>
          <p:nvPr/>
        </p:nvSpPr>
        <p:spPr>
          <a:xfrm>
            <a:off x="10371600" y="3589920"/>
            <a:ext cx="1817280" cy="3268080"/>
          </a:xfrm>
          <a:prstGeom prst="rect">
            <a:avLst/>
          </a:prstGeom>
          <a:solidFill>
            <a:srgbClr val="90C226">
              <a:alpha val="80000"/>
            </a:srgbClr>
          </a:solidFill>
          <a:ln>
            <a:noFill/>
          </a:ln>
        </p:spPr>
        <p:style>
          <a:lnRef idx="0">
            <a:scrgbClr r="0" g="0" b="0"/>
          </a:lnRef>
          <a:fillRef idx="0">
            <a:scrgbClr r="0" g="0" b="0"/>
          </a:fillRef>
          <a:effectRef idx="0">
            <a:scrgbClr r="0" g="0" b="0"/>
          </a:effectRef>
          <a:fontRef idx="minor"/>
        </p:style>
      </p:sp>
      <p:sp>
        <p:nvSpPr>
          <p:cNvPr id="309" name="CustomShape 10"/>
          <p:cNvSpPr/>
          <p:nvPr/>
        </p:nvSpPr>
        <p:spPr>
          <a:xfrm>
            <a:off x="0" y="4013280"/>
            <a:ext cx="448560" cy="2844720"/>
          </a:xfrm>
          <a:prstGeom prst="rect">
            <a:avLst/>
          </a:prstGeom>
          <a:solidFill>
            <a:srgbClr val="90C226">
              <a:alpha val="85000"/>
            </a:srgbClr>
          </a:solidFill>
          <a:ln>
            <a:noFill/>
          </a:ln>
        </p:spPr>
        <p:style>
          <a:lnRef idx="0">
            <a:scrgbClr r="0" g="0" b="0"/>
          </a:lnRef>
          <a:fillRef idx="0">
            <a:scrgbClr r="0" g="0" b="0"/>
          </a:fillRef>
          <a:effectRef idx="0">
            <a:scrgbClr r="0" g="0" b="0"/>
          </a:effectRef>
          <a:fontRef idx="minor"/>
        </p:style>
      </p:sp>
      <p:sp>
        <p:nvSpPr>
          <p:cNvPr id="310" name="PlaceHolder 11"/>
          <p:cNvSpPr>
            <a:spLocks noGrp="1"/>
          </p:cNvSpPr>
          <p:nvPr>
            <p:ph type="title"/>
          </p:nvPr>
        </p:nvSpPr>
        <p:spPr>
          <a:xfrm>
            <a:off x="677160" y="609480"/>
            <a:ext cx="8596800" cy="1320840"/>
          </a:xfrm>
          <a:prstGeom prst="rect">
            <a:avLst/>
          </a:prstGeom>
        </p:spPr>
        <p:txBody>
          <a:bodyPr/>
          <a:lstStyle/>
          <a:p>
            <a:pPr>
              <a:lnSpc>
                <a:spcPct val="100000"/>
              </a:lnSpc>
            </a:pPr>
            <a:r>
              <a:rPr lang="en-US" sz="3600" strike="noStrike">
                <a:solidFill>
                  <a:srgbClr val="90C226"/>
                </a:solidFill>
                <a:latin typeface="Trebuchet MS"/>
              </a:rPr>
              <a:t>Click to edit Master title style</a:t>
            </a:r>
            <a:endParaRPr/>
          </a:p>
        </p:txBody>
      </p:sp>
      <p:sp>
        <p:nvSpPr>
          <p:cNvPr id="311" name="PlaceHolder 12"/>
          <p:cNvSpPr>
            <a:spLocks noGrp="1"/>
          </p:cNvSpPr>
          <p:nvPr>
            <p:ph type="dt"/>
          </p:nvPr>
        </p:nvSpPr>
        <p:spPr>
          <a:xfrm>
            <a:off x="7205040" y="6041520"/>
            <a:ext cx="911880" cy="365040"/>
          </a:xfrm>
          <a:prstGeom prst="rect">
            <a:avLst/>
          </a:prstGeom>
        </p:spPr>
        <p:txBody>
          <a:bodyPr anchor="ctr"/>
          <a:lstStyle/>
          <a:p>
            <a:pPr algn="r">
              <a:lnSpc>
                <a:spcPct val="100000"/>
              </a:lnSpc>
            </a:pPr>
            <a:r>
              <a:rPr lang="en-GB" sz="900" strike="noStrike">
                <a:solidFill>
                  <a:srgbClr val="898989"/>
                </a:solidFill>
                <a:latin typeface="Trebuchet MS"/>
              </a:rPr>
              <a:t>16/06/15</a:t>
            </a:r>
            <a:endParaRPr/>
          </a:p>
        </p:txBody>
      </p:sp>
      <p:sp>
        <p:nvSpPr>
          <p:cNvPr id="312" name="PlaceHolder 13"/>
          <p:cNvSpPr>
            <a:spLocks noGrp="1"/>
          </p:cNvSpPr>
          <p:nvPr>
            <p:ph type="ftr"/>
          </p:nvPr>
        </p:nvSpPr>
        <p:spPr>
          <a:xfrm>
            <a:off x="677160" y="6041520"/>
            <a:ext cx="6297480" cy="365040"/>
          </a:xfrm>
          <a:prstGeom prst="rect">
            <a:avLst/>
          </a:prstGeom>
        </p:spPr>
        <p:txBody>
          <a:bodyPr anchor="ctr"/>
          <a:lstStyle/>
          <a:p>
            <a:endParaRPr/>
          </a:p>
        </p:txBody>
      </p:sp>
      <p:sp>
        <p:nvSpPr>
          <p:cNvPr id="313" name="PlaceHolder 14"/>
          <p:cNvSpPr>
            <a:spLocks noGrp="1"/>
          </p:cNvSpPr>
          <p:nvPr>
            <p:ph type="sldNum"/>
          </p:nvPr>
        </p:nvSpPr>
        <p:spPr>
          <a:xfrm>
            <a:off x="8590680" y="6041520"/>
            <a:ext cx="683280" cy="365040"/>
          </a:xfrm>
          <a:prstGeom prst="rect">
            <a:avLst/>
          </a:prstGeom>
        </p:spPr>
        <p:txBody>
          <a:bodyPr anchor="ctr"/>
          <a:lstStyle/>
          <a:p>
            <a:pPr algn="r">
              <a:lnSpc>
                <a:spcPct val="100000"/>
              </a:lnSpc>
            </a:pPr>
            <a:fld id="{951D1EEA-BB55-4549-A730-B99EE2C11287}" type="slidenum">
              <a:rPr lang="en-GB" sz="900" strike="noStrike">
                <a:solidFill>
                  <a:srgbClr val="90C226"/>
                </a:solidFill>
                <a:latin typeface="Trebuchet MS"/>
              </a:rPr>
              <a:t>‹#›</a:t>
            </a:fld>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348" name="Line 1"/>
          <p:cNvCxnSpPr/>
          <p:nvPr/>
        </p:nvCxnSpPr>
        <p:spPr>
          <a:xfrm>
            <a:off x="9371160" y="0"/>
            <a:ext cx="1219320" cy="6858360"/>
          </a:xfrm>
          <a:prstGeom prst="straightConnector1">
            <a:avLst/>
          </a:prstGeom>
          <a:ln w="9360">
            <a:solidFill>
              <a:srgbClr val="BFBFBF"/>
            </a:solidFill>
            <a:miter/>
          </a:ln>
        </p:spPr>
      </p:cxnSp>
      <p:cxnSp>
        <p:nvCxnSpPr>
          <p:cNvPr id="349" name="Line 2"/>
          <p:cNvCxnSpPr/>
          <p:nvPr/>
        </p:nvCxnSpPr>
        <p:spPr>
          <a:xfrm flipH="1">
            <a:off x="7425360" y="3681360"/>
            <a:ext cx="4763880" cy="3177000"/>
          </a:xfrm>
          <a:prstGeom prst="straightConnector1">
            <a:avLst/>
          </a:prstGeom>
          <a:ln w="9360">
            <a:solidFill>
              <a:srgbClr val="D9D9D9"/>
            </a:solidFill>
            <a:miter/>
          </a:ln>
        </p:spPr>
      </p:cxnSp>
      <p:sp>
        <p:nvSpPr>
          <p:cNvPr id="350" name="CustomShape 3"/>
          <p:cNvSpPr/>
          <p:nvPr/>
        </p:nvSpPr>
        <p:spPr>
          <a:xfrm>
            <a:off x="9181440" y="-8640"/>
            <a:ext cx="3007440" cy="6866640"/>
          </a:xfrm>
          <a:prstGeom prst="rect">
            <a:avLst/>
          </a:prstGeom>
          <a:solidFill>
            <a:srgbClr val="90C226">
              <a:alpha val="30000"/>
            </a:srgbClr>
          </a:solidFill>
          <a:ln>
            <a:noFill/>
          </a:ln>
        </p:spPr>
        <p:style>
          <a:lnRef idx="0">
            <a:scrgbClr r="0" g="0" b="0"/>
          </a:lnRef>
          <a:fillRef idx="0">
            <a:scrgbClr r="0" g="0" b="0"/>
          </a:fillRef>
          <a:effectRef idx="0">
            <a:scrgbClr r="0" g="0" b="0"/>
          </a:effectRef>
          <a:fontRef idx="minor"/>
        </p:style>
      </p:sp>
      <p:sp>
        <p:nvSpPr>
          <p:cNvPr id="351" name="CustomShape 4"/>
          <p:cNvSpPr/>
          <p:nvPr/>
        </p:nvSpPr>
        <p:spPr>
          <a:xfrm>
            <a:off x="9603360" y="-8640"/>
            <a:ext cx="2588400" cy="6866640"/>
          </a:xfrm>
          <a:prstGeom prst="rect">
            <a:avLst/>
          </a:prstGeom>
          <a:solidFill>
            <a:srgbClr val="90C226">
              <a:alpha val="20000"/>
            </a:srgbClr>
          </a:solidFill>
          <a:ln>
            <a:noFill/>
          </a:ln>
        </p:spPr>
        <p:style>
          <a:lnRef idx="0">
            <a:scrgbClr r="0" g="0" b="0"/>
          </a:lnRef>
          <a:fillRef idx="0">
            <a:scrgbClr r="0" g="0" b="0"/>
          </a:fillRef>
          <a:effectRef idx="0">
            <a:scrgbClr r="0" g="0" b="0"/>
          </a:effectRef>
          <a:fontRef idx="minor"/>
        </p:style>
      </p:sp>
      <p:sp>
        <p:nvSpPr>
          <p:cNvPr id="352" name="CustomShape 5"/>
          <p:cNvSpPr/>
          <p:nvPr/>
        </p:nvSpPr>
        <p:spPr>
          <a:xfrm>
            <a:off x="8932320" y="3048120"/>
            <a:ext cx="3259800" cy="3809880"/>
          </a:xfrm>
          <a:prstGeom prst="rect">
            <a:avLst/>
          </a:prstGeom>
          <a:solidFill>
            <a:srgbClr val="54A021">
              <a:alpha val="72000"/>
            </a:srgbClr>
          </a:solidFill>
          <a:ln>
            <a:noFill/>
          </a:ln>
        </p:spPr>
        <p:style>
          <a:lnRef idx="0">
            <a:scrgbClr r="0" g="0" b="0"/>
          </a:lnRef>
          <a:fillRef idx="0">
            <a:scrgbClr r="0" g="0" b="0"/>
          </a:fillRef>
          <a:effectRef idx="0">
            <a:scrgbClr r="0" g="0" b="0"/>
          </a:effectRef>
          <a:fontRef idx="minor"/>
        </p:style>
      </p:sp>
      <p:sp>
        <p:nvSpPr>
          <p:cNvPr id="353" name="CustomShape 6"/>
          <p:cNvSpPr/>
          <p:nvPr/>
        </p:nvSpPr>
        <p:spPr>
          <a:xfrm>
            <a:off x="9334440" y="-8640"/>
            <a:ext cx="2854440" cy="6866640"/>
          </a:xfrm>
          <a:prstGeom prst="rect">
            <a:avLst/>
          </a:prstGeom>
          <a:solidFill>
            <a:srgbClr val="3F7819">
              <a:alpha val="70000"/>
            </a:srgbClr>
          </a:solidFill>
          <a:ln>
            <a:noFill/>
          </a:ln>
        </p:spPr>
        <p:style>
          <a:lnRef idx="0">
            <a:scrgbClr r="0" g="0" b="0"/>
          </a:lnRef>
          <a:fillRef idx="0">
            <a:scrgbClr r="0" g="0" b="0"/>
          </a:fillRef>
          <a:effectRef idx="0">
            <a:scrgbClr r="0" g="0" b="0"/>
          </a:effectRef>
          <a:fontRef idx="minor"/>
        </p:style>
      </p:sp>
      <p:sp>
        <p:nvSpPr>
          <p:cNvPr id="354" name="CustomShape 7"/>
          <p:cNvSpPr/>
          <p:nvPr/>
        </p:nvSpPr>
        <p:spPr>
          <a:xfrm>
            <a:off x="10898640" y="-8640"/>
            <a:ext cx="1290240" cy="6866640"/>
          </a:xfrm>
          <a:prstGeom prst="rect">
            <a:avLst/>
          </a:prstGeom>
          <a:solidFill>
            <a:srgbClr val="C0E474">
              <a:alpha val="70000"/>
            </a:srgbClr>
          </a:solidFill>
          <a:ln>
            <a:noFill/>
          </a:ln>
        </p:spPr>
        <p:style>
          <a:lnRef idx="0">
            <a:scrgbClr r="0" g="0" b="0"/>
          </a:lnRef>
          <a:fillRef idx="0">
            <a:scrgbClr r="0" g="0" b="0"/>
          </a:fillRef>
          <a:effectRef idx="0">
            <a:scrgbClr r="0" g="0" b="0"/>
          </a:effectRef>
          <a:fontRef idx="minor"/>
        </p:style>
      </p:sp>
      <p:sp>
        <p:nvSpPr>
          <p:cNvPr id="355" name="CustomShape 8"/>
          <p:cNvSpPr/>
          <p:nvPr/>
        </p:nvSpPr>
        <p:spPr>
          <a:xfrm>
            <a:off x="10938960" y="-8640"/>
            <a:ext cx="1249920" cy="6866640"/>
          </a:xfrm>
          <a:prstGeom prst="rect">
            <a:avLst/>
          </a:prstGeom>
          <a:solidFill>
            <a:srgbClr val="90C226">
              <a:alpha val="65000"/>
            </a:srgbClr>
          </a:solidFill>
          <a:ln>
            <a:noFill/>
          </a:ln>
        </p:spPr>
        <p:style>
          <a:lnRef idx="0">
            <a:scrgbClr r="0" g="0" b="0"/>
          </a:lnRef>
          <a:fillRef idx="0">
            <a:scrgbClr r="0" g="0" b="0"/>
          </a:fillRef>
          <a:effectRef idx="0">
            <a:scrgbClr r="0" g="0" b="0"/>
          </a:effectRef>
          <a:fontRef idx="minor"/>
        </p:style>
      </p:sp>
      <p:sp>
        <p:nvSpPr>
          <p:cNvPr id="356" name="CustomShape 9"/>
          <p:cNvSpPr/>
          <p:nvPr/>
        </p:nvSpPr>
        <p:spPr>
          <a:xfrm>
            <a:off x="10371600" y="3589920"/>
            <a:ext cx="1817280" cy="3268080"/>
          </a:xfrm>
          <a:prstGeom prst="rect">
            <a:avLst/>
          </a:prstGeom>
          <a:solidFill>
            <a:srgbClr val="90C226">
              <a:alpha val="80000"/>
            </a:srgbClr>
          </a:solidFill>
          <a:ln>
            <a:noFill/>
          </a:ln>
        </p:spPr>
        <p:style>
          <a:lnRef idx="0">
            <a:scrgbClr r="0" g="0" b="0"/>
          </a:lnRef>
          <a:fillRef idx="0">
            <a:scrgbClr r="0" g="0" b="0"/>
          </a:fillRef>
          <a:effectRef idx="0">
            <a:scrgbClr r="0" g="0" b="0"/>
          </a:effectRef>
          <a:fontRef idx="minor"/>
        </p:style>
      </p:sp>
      <p:sp>
        <p:nvSpPr>
          <p:cNvPr id="357" name="CustomShape 10"/>
          <p:cNvSpPr/>
          <p:nvPr/>
        </p:nvSpPr>
        <p:spPr>
          <a:xfrm>
            <a:off x="0" y="4013280"/>
            <a:ext cx="448560" cy="2844720"/>
          </a:xfrm>
          <a:prstGeom prst="rect">
            <a:avLst/>
          </a:prstGeom>
          <a:solidFill>
            <a:srgbClr val="90C226">
              <a:alpha val="85000"/>
            </a:srgbClr>
          </a:solidFill>
          <a:ln>
            <a:noFill/>
          </a:ln>
        </p:spPr>
        <p:style>
          <a:lnRef idx="0">
            <a:scrgbClr r="0" g="0" b="0"/>
          </a:lnRef>
          <a:fillRef idx="0">
            <a:scrgbClr r="0" g="0" b="0"/>
          </a:fillRef>
          <a:effectRef idx="0">
            <a:scrgbClr r="0" g="0" b="0"/>
          </a:effectRef>
          <a:fontRef idx="minor"/>
        </p:style>
      </p:sp>
      <p:sp>
        <p:nvSpPr>
          <p:cNvPr id="358" name="PlaceHolder 11"/>
          <p:cNvSpPr>
            <a:spLocks noGrp="1"/>
          </p:cNvSpPr>
          <p:nvPr>
            <p:ph type="dt"/>
          </p:nvPr>
        </p:nvSpPr>
        <p:spPr>
          <a:xfrm>
            <a:off x="7205040" y="6041520"/>
            <a:ext cx="911880" cy="365040"/>
          </a:xfrm>
          <a:prstGeom prst="rect">
            <a:avLst/>
          </a:prstGeom>
        </p:spPr>
        <p:txBody>
          <a:bodyPr anchor="ctr"/>
          <a:lstStyle/>
          <a:p>
            <a:pPr algn="r">
              <a:lnSpc>
                <a:spcPct val="100000"/>
              </a:lnSpc>
            </a:pPr>
            <a:r>
              <a:rPr lang="en-GB" sz="900" strike="noStrike">
                <a:solidFill>
                  <a:srgbClr val="898989"/>
                </a:solidFill>
                <a:latin typeface="Trebuchet MS"/>
              </a:rPr>
              <a:t>16/06/15</a:t>
            </a:r>
            <a:endParaRPr/>
          </a:p>
        </p:txBody>
      </p:sp>
      <p:sp>
        <p:nvSpPr>
          <p:cNvPr id="359" name="PlaceHolder 12"/>
          <p:cNvSpPr>
            <a:spLocks noGrp="1"/>
          </p:cNvSpPr>
          <p:nvPr>
            <p:ph type="ftr"/>
          </p:nvPr>
        </p:nvSpPr>
        <p:spPr>
          <a:xfrm>
            <a:off x="677160" y="6041520"/>
            <a:ext cx="6297480" cy="365040"/>
          </a:xfrm>
          <a:prstGeom prst="rect">
            <a:avLst/>
          </a:prstGeom>
        </p:spPr>
        <p:txBody>
          <a:bodyPr anchor="ctr"/>
          <a:lstStyle/>
          <a:p>
            <a:endParaRPr/>
          </a:p>
        </p:txBody>
      </p:sp>
      <p:sp>
        <p:nvSpPr>
          <p:cNvPr id="360" name="PlaceHolder 13"/>
          <p:cNvSpPr>
            <a:spLocks noGrp="1"/>
          </p:cNvSpPr>
          <p:nvPr>
            <p:ph type="sldNum"/>
          </p:nvPr>
        </p:nvSpPr>
        <p:spPr>
          <a:xfrm>
            <a:off x="8590680" y="6041520"/>
            <a:ext cx="683280" cy="365040"/>
          </a:xfrm>
          <a:prstGeom prst="rect">
            <a:avLst/>
          </a:prstGeom>
        </p:spPr>
        <p:txBody>
          <a:bodyPr anchor="ctr"/>
          <a:lstStyle/>
          <a:p>
            <a:pPr algn="r">
              <a:lnSpc>
                <a:spcPct val="100000"/>
              </a:lnSpc>
            </a:pPr>
            <a:fld id="{D766AD54-E956-4F3B-925C-17FDF9E93854}" type="slidenum">
              <a:rPr lang="en-GB" sz="900" strike="noStrike">
                <a:solidFill>
                  <a:srgbClr val="90C226"/>
                </a:solidFill>
                <a:latin typeface="Trebuchet MS"/>
              </a:rPr>
              <a:t>‹#›</a:t>
            </a:fld>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395" name="Line 1"/>
          <p:cNvCxnSpPr/>
          <p:nvPr/>
        </p:nvCxnSpPr>
        <p:spPr>
          <a:xfrm>
            <a:off x="9371160" y="0"/>
            <a:ext cx="1219320" cy="6858360"/>
          </a:xfrm>
          <a:prstGeom prst="straightConnector1">
            <a:avLst/>
          </a:prstGeom>
          <a:ln w="9360">
            <a:solidFill>
              <a:srgbClr val="BFBFBF"/>
            </a:solidFill>
            <a:miter/>
          </a:ln>
        </p:spPr>
      </p:cxnSp>
      <p:cxnSp>
        <p:nvCxnSpPr>
          <p:cNvPr id="396" name="Line 2"/>
          <p:cNvCxnSpPr/>
          <p:nvPr/>
        </p:nvCxnSpPr>
        <p:spPr>
          <a:xfrm flipH="1">
            <a:off x="7425360" y="3681360"/>
            <a:ext cx="4763880" cy="3177000"/>
          </a:xfrm>
          <a:prstGeom prst="straightConnector1">
            <a:avLst/>
          </a:prstGeom>
          <a:ln w="9360">
            <a:solidFill>
              <a:srgbClr val="D9D9D9"/>
            </a:solidFill>
            <a:miter/>
          </a:ln>
        </p:spPr>
      </p:cxnSp>
      <p:sp>
        <p:nvSpPr>
          <p:cNvPr id="397" name="CustomShape 3"/>
          <p:cNvSpPr/>
          <p:nvPr/>
        </p:nvSpPr>
        <p:spPr>
          <a:xfrm>
            <a:off x="9181440" y="-8640"/>
            <a:ext cx="3007440" cy="6866640"/>
          </a:xfrm>
          <a:prstGeom prst="rect">
            <a:avLst/>
          </a:prstGeom>
          <a:solidFill>
            <a:srgbClr val="90C226">
              <a:alpha val="30000"/>
            </a:srgbClr>
          </a:solidFill>
          <a:ln>
            <a:noFill/>
          </a:ln>
        </p:spPr>
        <p:style>
          <a:lnRef idx="0">
            <a:scrgbClr r="0" g="0" b="0"/>
          </a:lnRef>
          <a:fillRef idx="0">
            <a:scrgbClr r="0" g="0" b="0"/>
          </a:fillRef>
          <a:effectRef idx="0">
            <a:scrgbClr r="0" g="0" b="0"/>
          </a:effectRef>
          <a:fontRef idx="minor"/>
        </p:style>
      </p:sp>
      <p:sp>
        <p:nvSpPr>
          <p:cNvPr id="398" name="CustomShape 4"/>
          <p:cNvSpPr/>
          <p:nvPr/>
        </p:nvSpPr>
        <p:spPr>
          <a:xfrm>
            <a:off x="9603360" y="-8640"/>
            <a:ext cx="2588400" cy="6866640"/>
          </a:xfrm>
          <a:prstGeom prst="rect">
            <a:avLst/>
          </a:prstGeom>
          <a:solidFill>
            <a:srgbClr val="90C226">
              <a:alpha val="20000"/>
            </a:srgbClr>
          </a:solidFill>
          <a:ln>
            <a:noFill/>
          </a:ln>
        </p:spPr>
        <p:style>
          <a:lnRef idx="0">
            <a:scrgbClr r="0" g="0" b="0"/>
          </a:lnRef>
          <a:fillRef idx="0">
            <a:scrgbClr r="0" g="0" b="0"/>
          </a:fillRef>
          <a:effectRef idx="0">
            <a:scrgbClr r="0" g="0" b="0"/>
          </a:effectRef>
          <a:fontRef idx="minor"/>
        </p:style>
      </p:sp>
      <p:sp>
        <p:nvSpPr>
          <p:cNvPr id="399" name="CustomShape 5"/>
          <p:cNvSpPr/>
          <p:nvPr/>
        </p:nvSpPr>
        <p:spPr>
          <a:xfrm>
            <a:off x="8932320" y="3048120"/>
            <a:ext cx="3259800" cy="3809880"/>
          </a:xfrm>
          <a:prstGeom prst="rect">
            <a:avLst/>
          </a:prstGeom>
          <a:solidFill>
            <a:srgbClr val="54A021">
              <a:alpha val="72000"/>
            </a:srgbClr>
          </a:solidFill>
          <a:ln>
            <a:noFill/>
          </a:ln>
        </p:spPr>
        <p:style>
          <a:lnRef idx="0">
            <a:scrgbClr r="0" g="0" b="0"/>
          </a:lnRef>
          <a:fillRef idx="0">
            <a:scrgbClr r="0" g="0" b="0"/>
          </a:fillRef>
          <a:effectRef idx="0">
            <a:scrgbClr r="0" g="0" b="0"/>
          </a:effectRef>
          <a:fontRef idx="minor"/>
        </p:style>
      </p:sp>
      <p:sp>
        <p:nvSpPr>
          <p:cNvPr id="400" name="CustomShape 6"/>
          <p:cNvSpPr/>
          <p:nvPr/>
        </p:nvSpPr>
        <p:spPr>
          <a:xfrm>
            <a:off x="9334440" y="-8640"/>
            <a:ext cx="2854440" cy="6866640"/>
          </a:xfrm>
          <a:prstGeom prst="rect">
            <a:avLst/>
          </a:prstGeom>
          <a:solidFill>
            <a:srgbClr val="3F7819">
              <a:alpha val="70000"/>
            </a:srgbClr>
          </a:solidFill>
          <a:ln>
            <a:noFill/>
          </a:ln>
        </p:spPr>
        <p:style>
          <a:lnRef idx="0">
            <a:scrgbClr r="0" g="0" b="0"/>
          </a:lnRef>
          <a:fillRef idx="0">
            <a:scrgbClr r="0" g="0" b="0"/>
          </a:fillRef>
          <a:effectRef idx="0">
            <a:scrgbClr r="0" g="0" b="0"/>
          </a:effectRef>
          <a:fontRef idx="minor"/>
        </p:style>
      </p:sp>
      <p:sp>
        <p:nvSpPr>
          <p:cNvPr id="401" name="CustomShape 7"/>
          <p:cNvSpPr/>
          <p:nvPr/>
        </p:nvSpPr>
        <p:spPr>
          <a:xfrm>
            <a:off x="10898640" y="-8640"/>
            <a:ext cx="1290240" cy="6866640"/>
          </a:xfrm>
          <a:prstGeom prst="rect">
            <a:avLst/>
          </a:prstGeom>
          <a:solidFill>
            <a:srgbClr val="C0E474">
              <a:alpha val="70000"/>
            </a:srgbClr>
          </a:solidFill>
          <a:ln>
            <a:noFill/>
          </a:ln>
        </p:spPr>
        <p:style>
          <a:lnRef idx="0">
            <a:scrgbClr r="0" g="0" b="0"/>
          </a:lnRef>
          <a:fillRef idx="0">
            <a:scrgbClr r="0" g="0" b="0"/>
          </a:fillRef>
          <a:effectRef idx="0">
            <a:scrgbClr r="0" g="0" b="0"/>
          </a:effectRef>
          <a:fontRef idx="minor"/>
        </p:style>
      </p:sp>
      <p:sp>
        <p:nvSpPr>
          <p:cNvPr id="402" name="CustomShape 8"/>
          <p:cNvSpPr/>
          <p:nvPr/>
        </p:nvSpPr>
        <p:spPr>
          <a:xfrm>
            <a:off x="10938960" y="-8640"/>
            <a:ext cx="1249920" cy="6866640"/>
          </a:xfrm>
          <a:prstGeom prst="rect">
            <a:avLst/>
          </a:prstGeom>
          <a:solidFill>
            <a:srgbClr val="90C226">
              <a:alpha val="65000"/>
            </a:srgbClr>
          </a:solidFill>
          <a:ln>
            <a:noFill/>
          </a:ln>
        </p:spPr>
        <p:style>
          <a:lnRef idx="0">
            <a:scrgbClr r="0" g="0" b="0"/>
          </a:lnRef>
          <a:fillRef idx="0">
            <a:scrgbClr r="0" g="0" b="0"/>
          </a:fillRef>
          <a:effectRef idx="0">
            <a:scrgbClr r="0" g="0" b="0"/>
          </a:effectRef>
          <a:fontRef idx="minor"/>
        </p:style>
      </p:sp>
      <p:sp>
        <p:nvSpPr>
          <p:cNvPr id="403" name="CustomShape 9"/>
          <p:cNvSpPr/>
          <p:nvPr/>
        </p:nvSpPr>
        <p:spPr>
          <a:xfrm>
            <a:off x="10371600" y="3589920"/>
            <a:ext cx="1817280" cy="3268080"/>
          </a:xfrm>
          <a:prstGeom prst="rect">
            <a:avLst/>
          </a:prstGeom>
          <a:solidFill>
            <a:srgbClr val="90C226">
              <a:alpha val="80000"/>
            </a:srgbClr>
          </a:solidFill>
          <a:ln>
            <a:noFill/>
          </a:ln>
        </p:spPr>
        <p:style>
          <a:lnRef idx="0">
            <a:scrgbClr r="0" g="0" b="0"/>
          </a:lnRef>
          <a:fillRef idx="0">
            <a:scrgbClr r="0" g="0" b="0"/>
          </a:fillRef>
          <a:effectRef idx="0">
            <a:scrgbClr r="0" g="0" b="0"/>
          </a:effectRef>
          <a:fontRef idx="minor"/>
        </p:style>
      </p:sp>
      <p:sp>
        <p:nvSpPr>
          <p:cNvPr id="404" name="CustomShape 10"/>
          <p:cNvSpPr/>
          <p:nvPr/>
        </p:nvSpPr>
        <p:spPr>
          <a:xfrm>
            <a:off x="0" y="4013280"/>
            <a:ext cx="448560" cy="2844720"/>
          </a:xfrm>
          <a:prstGeom prst="rect">
            <a:avLst/>
          </a:prstGeom>
          <a:solidFill>
            <a:srgbClr val="90C226">
              <a:alpha val="85000"/>
            </a:srgbClr>
          </a:solidFill>
          <a:ln>
            <a:noFill/>
          </a:ln>
        </p:spPr>
        <p:style>
          <a:lnRef idx="0">
            <a:scrgbClr r="0" g="0" b="0"/>
          </a:lnRef>
          <a:fillRef idx="0">
            <a:scrgbClr r="0" g="0" b="0"/>
          </a:fillRef>
          <a:effectRef idx="0">
            <a:scrgbClr r="0" g="0" b="0"/>
          </a:effectRef>
          <a:fontRef idx="minor"/>
        </p:style>
      </p:sp>
      <p:sp>
        <p:nvSpPr>
          <p:cNvPr id="405" name="PlaceHolder 11"/>
          <p:cNvSpPr>
            <a:spLocks noGrp="1"/>
          </p:cNvSpPr>
          <p:nvPr>
            <p:ph type="title"/>
          </p:nvPr>
        </p:nvSpPr>
        <p:spPr>
          <a:xfrm>
            <a:off x="677160" y="1498680"/>
            <a:ext cx="3854520" cy="1278360"/>
          </a:xfrm>
          <a:prstGeom prst="rect">
            <a:avLst/>
          </a:prstGeom>
        </p:spPr>
        <p:txBody>
          <a:bodyPr anchor="b"/>
          <a:lstStyle/>
          <a:p>
            <a:pPr>
              <a:lnSpc>
                <a:spcPct val="100000"/>
              </a:lnSpc>
            </a:pPr>
            <a:r>
              <a:rPr lang="en-US" sz="2000" strike="noStrike">
                <a:solidFill>
                  <a:srgbClr val="90C226"/>
                </a:solidFill>
                <a:latin typeface="Trebuchet MS"/>
              </a:rPr>
              <a:t>Click to edit Master title style</a:t>
            </a:r>
            <a:endParaRPr/>
          </a:p>
        </p:txBody>
      </p:sp>
      <p:sp>
        <p:nvSpPr>
          <p:cNvPr id="406" name="PlaceHolder 12"/>
          <p:cNvSpPr>
            <a:spLocks noGrp="1"/>
          </p:cNvSpPr>
          <p:nvPr>
            <p:ph type="title"/>
          </p:nvPr>
        </p:nvSpPr>
        <p:spPr>
          <a:xfrm>
            <a:off x="4760280" y="514800"/>
            <a:ext cx="4513680" cy="5526360"/>
          </a:xfrm>
          <a:prstGeom prst="rect">
            <a:avLst/>
          </a:prstGeom>
        </p:spPr>
        <p:txBody>
          <a:bodyPr/>
          <a:lstStyle/>
          <a:p>
            <a:pPr>
              <a:lnSpc>
                <a:spcPct val="100000"/>
              </a:lnSpc>
              <a:buSzPct val="80000"/>
              <a:buFont typeface="Wingdings 3" charset="2"/>
              <a:buChar char=""/>
            </a:pPr>
            <a:r>
              <a:rPr lang="en-US" strike="noStrike">
                <a:solidFill>
                  <a:srgbClr val="404040"/>
                </a:solidFill>
                <a:latin typeface="Trebuchet MS"/>
              </a:rPr>
              <a:t>Click to edit Master text styles
</a:t>
            </a:r>
            <a:r>
              <a:rPr lang="en-US" sz="1600" strike="noStrike">
                <a:solidFill>
                  <a:srgbClr val="404040"/>
                </a:solidFill>
                <a:latin typeface="Trebuchet MS"/>
              </a:rPr>
              <a:t>Second level
</a:t>
            </a:r>
            <a:r>
              <a:rPr lang="en-US" sz="1400" strike="noStrike">
                <a:solidFill>
                  <a:srgbClr val="404040"/>
                </a:solidFill>
                <a:latin typeface="Trebuchet MS"/>
              </a:rPr>
              <a:t>Third level
</a:t>
            </a:r>
            <a:r>
              <a:rPr lang="en-US" sz="1200" strike="noStrike">
                <a:solidFill>
                  <a:srgbClr val="404040"/>
                </a:solidFill>
                <a:latin typeface="Trebuchet MS"/>
              </a:rPr>
              <a:t>Fourth level
Fifth level</a:t>
            </a:r>
            <a:endParaRPr/>
          </a:p>
        </p:txBody>
      </p:sp>
      <p:sp>
        <p:nvSpPr>
          <p:cNvPr id="407" name="PlaceHolder 13"/>
          <p:cNvSpPr>
            <a:spLocks noGrp="1"/>
          </p:cNvSpPr>
          <p:nvPr>
            <p:ph type="body"/>
          </p:nvPr>
        </p:nvSpPr>
        <p:spPr>
          <a:xfrm>
            <a:off x="677160" y="2777040"/>
            <a:ext cx="3854520" cy="2584440"/>
          </a:xfrm>
          <a:prstGeom prst="rect">
            <a:avLst/>
          </a:prstGeom>
        </p:spPr>
        <p:txBody>
          <a:bodyPr/>
          <a:lstStyle/>
          <a:p>
            <a:pPr>
              <a:lnSpc>
                <a:spcPct val="100000"/>
              </a:lnSpc>
              <a:buSzPct val="45000"/>
              <a:buFont typeface="StarSymbol"/>
              <a:buChar char=""/>
            </a:pPr>
            <a:r>
              <a:rPr lang="en-US" sz="1400" strike="noStrike">
                <a:solidFill>
                  <a:srgbClr val="404040"/>
                </a:solidFill>
                <a:latin typeface="Trebuchet MS"/>
              </a:rPr>
              <a:t>Click to edit Master text styles</a:t>
            </a:r>
            <a:endParaRPr/>
          </a:p>
        </p:txBody>
      </p:sp>
      <p:sp>
        <p:nvSpPr>
          <p:cNvPr id="408" name="PlaceHolder 14"/>
          <p:cNvSpPr>
            <a:spLocks noGrp="1"/>
          </p:cNvSpPr>
          <p:nvPr>
            <p:ph type="dt"/>
          </p:nvPr>
        </p:nvSpPr>
        <p:spPr>
          <a:xfrm>
            <a:off x="7205040" y="6041520"/>
            <a:ext cx="911880" cy="365040"/>
          </a:xfrm>
          <a:prstGeom prst="rect">
            <a:avLst/>
          </a:prstGeom>
        </p:spPr>
        <p:txBody>
          <a:bodyPr anchor="ctr"/>
          <a:lstStyle/>
          <a:p>
            <a:pPr algn="r">
              <a:lnSpc>
                <a:spcPct val="100000"/>
              </a:lnSpc>
            </a:pPr>
            <a:r>
              <a:rPr lang="en-GB" sz="900" strike="noStrike">
                <a:solidFill>
                  <a:srgbClr val="898989"/>
                </a:solidFill>
                <a:latin typeface="Trebuchet MS"/>
              </a:rPr>
              <a:t>16/06/15</a:t>
            </a:r>
            <a:endParaRPr/>
          </a:p>
        </p:txBody>
      </p:sp>
      <p:sp>
        <p:nvSpPr>
          <p:cNvPr id="409" name="PlaceHolder 15"/>
          <p:cNvSpPr>
            <a:spLocks noGrp="1"/>
          </p:cNvSpPr>
          <p:nvPr>
            <p:ph type="ftr"/>
          </p:nvPr>
        </p:nvSpPr>
        <p:spPr>
          <a:xfrm>
            <a:off x="677160" y="6041520"/>
            <a:ext cx="6297480" cy="365040"/>
          </a:xfrm>
          <a:prstGeom prst="rect">
            <a:avLst/>
          </a:prstGeom>
        </p:spPr>
        <p:txBody>
          <a:bodyPr anchor="ctr"/>
          <a:lstStyle/>
          <a:p>
            <a:endParaRPr/>
          </a:p>
        </p:txBody>
      </p:sp>
      <p:sp>
        <p:nvSpPr>
          <p:cNvPr id="410" name="PlaceHolder 16"/>
          <p:cNvSpPr>
            <a:spLocks noGrp="1"/>
          </p:cNvSpPr>
          <p:nvPr>
            <p:ph type="sldNum"/>
          </p:nvPr>
        </p:nvSpPr>
        <p:spPr>
          <a:xfrm>
            <a:off x="8590680" y="6041520"/>
            <a:ext cx="683280" cy="365040"/>
          </a:xfrm>
          <a:prstGeom prst="rect">
            <a:avLst/>
          </a:prstGeom>
        </p:spPr>
        <p:txBody>
          <a:bodyPr anchor="ctr"/>
          <a:lstStyle/>
          <a:p>
            <a:pPr algn="r">
              <a:lnSpc>
                <a:spcPct val="100000"/>
              </a:lnSpc>
            </a:pPr>
            <a:fld id="{A9F73A01-5288-47E8-A86B-3BAE424AE7AB}" type="slidenum">
              <a:rPr lang="en-GB" sz="900" strike="noStrike">
                <a:solidFill>
                  <a:srgbClr val="90C226"/>
                </a:solidFill>
                <a:latin typeface="Trebuchet MS"/>
              </a:rPr>
              <a:t>‹#›</a:t>
            </a:fld>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445" name="Line 1"/>
          <p:cNvCxnSpPr/>
          <p:nvPr/>
        </p:nvCxnSpPr>
        <p:spPr>
          <a:xfrm>
            <a:off x="9371160" y="0"/>
            <a:ext cx="1219320" cy="6858360"/>
          </a:xfrm>
          <a:prstGeom prst="straightConnector1">
            <a:avLst/>
          </a:prstGeom>
          <a:ln w="9360">
            <a:solidFill>
              <a:srgbClr val="BFBFBF"/>
            </a:solidFill>
            <a:miter/>
          </a:ln>
        </p:spPr>
      </p:cxnSp>
      <p:cxnSp>
        <p:nvCxnSpPr>
          <p:cNvPr id="446" name="Line 2"/>
          <p:cNvCxnSpPr/>
          <p:nvPr/>
        </p:nvCxnSpPr>
        <p:spPr>
          <a:xfrm flipH="1">
            <a:off x="7425360" y="3681360"/>
            <a:ext cx="4763880" cy="3177000"/>
          </a:xfrm>
          <a:prstGeom prst="straightConnector1">
            <a:avLst/>
          </a:prstGeom>
          <a:ln w="9360">
            <a:solidFill>
              <a:srgbClr val="D9D9D9"/>
            </a:solidFill>
            <a:miter/>
          </a:ln>
        </p:spPr>
      </p:cxnSp>
      <p:sp>
        <p:nvSpPr>
          <p:cNvPr id="447" name="CustomShape 3"/>
          <p:cNvSpPr/>
          <p:nvPr/>
        </p:nvSpPr>
        <p:spPr>
          <a:xfrm>
            <a:off x="9181440" y="-8640"/>
            <a:ext cx="3007440" cy="6866640"/>
          </a:xfrm>
          <a:prstGeom prst="rect">
            <a:avLst/>
          </a:prstGeom>
          <a:solidFill>
            <a:srgbClr val="90C226">
              <a:alpha val="30000"/>
            </a:srgbClr>
          </a:solidFill>
          <a:ln>
            <a:noFill/>
          </a:ln>
        </p:spPr>
        <p:style>
          <a:lnRef idx="0">
            <a:scrgbClr r="0" g="0" b="0"/>
          </a:lnRef>
          <a:fillRef idx="0">
            <a:scrgbClr r="0" g="0" b="0"/>
          </a:fillRef>
          <a:effectRef idx="0">
            <a:scrgbClr r="0" g="0" b="0"/>
          </a:effectRef>
          <a:fontRef idx="minor"/>
        </p:style>
      </p:sp>
      <p:sp>
        <p:nvSpPr>
          <p:cNvPr id="448" name="CustomShape 4"/>
          <p:cNvSpPr/>
          <p:nvPr/>
        </p:nvSpPr>
        <p:spPr>
          <a:xfrm>
            <a:off x="9603360" y="-8640"/>
            <a:ext cx="2588400" cy="6866640"/>
          </a:xfrm>
          <a:prstGeom prst="rect">
            <a:avLst/>
          </a:prstGeom>
          <a:solidFill>
            <a:srgbClr val="90C226">
              <a:alpha val="20000"/>
            </a:srgbClr>
          </a:solidFill>
          <a:ln>
            <a:noFill/>
          </a:ln>
        </p:spPr>
        <p:style>
          <a:lnRef idx="0">
            <a:scrgbClr r="0" g="0" b="0"/>
          </a:lnRef>
          <a:fillRef idx="0">
            <a:scrgbClr r="0" g="0" b="0"/>
          </a:fillRef>
          <a:effectRef idx="0">
            <a:scrgbClr r="0" g="0" b="0"/>
          </a:effectRef>
          <a:fontRef idx="minor"/>
        </p:style>
      </p:sp>
      <p:sp>
        <p:nvSpPr>
          <p:cNvPr id="449" name="CustomShape 5"/>
          <p:cNvSpPr/>
          <p:nvPr/>
        </p:nvSpPr>
        <p:spPr>
          <a:xfrm>
            <a:off x="8932320" y="3048120"/>
            <a:ext cx="3259800" cy="3809880"/>
          </a:xfrm>
          <a:prstGeom prst="rect">
            <a:avLst/>
          </a:prstGeom>
          <a:solidFill>
            <a:srgbClr val="54A021">
              <a:alpha val="72000"/>
            </a:srgbClr>
          </a:solidFill>
          <a:ln>
            <a:noFill/>
          </a:ln>
        </p:spPr>
        <p:style>
          <a:lnRef idx="0">
            <a:scrgbClr r="0" g="0" b="0"/>
          </a:lnRef>
          <a:fillRef idx="0">
            <a:scrgbClr r="0" g="0" b="0"/>
          </a:fillRef>
          <a:effectRef idx="0">
            <a:scrgbClr r="0" g="0" b="0"/>
          </a:effectRef>
          <a:fontRef idx="minor"/>
        </p:style>
      </p:sp>
      <p:sp>
        <p:nvSpPr>
          <p:cNvPr id="450" name="CustomShape 6"/>
          <p:cNvSpPr/>
          <p:nvPr/>
        </p:nvSpPr>
        <p:spPr>
          <a:xfrm>
            <a:off x="9334440" y="-8640"/>
            <a:ext cx="2854440" cy="6866640"/>
          </a:xfrm>
          <a:prstGeom prst="rect">
            <a:avLst/>
          </a:prstGeom>
          <a:solidFill>
            <a:srgbClr val="3F7819">
              <a:alpha val="70000"/>
            </a:srgbClr>
          </a:solidFill>
          <a:ln>
            <a:noFill/>
          </a:ln>
        </p:spPr>
        <p:style>
          <a:lnRef idx="0">
            <a:scrgbClr r="0" g="0" b="0"/>
          </a:lnRef>
          <a:fillRef idx="0">
            <a:scrgbClr r="0" g="0" b="0"/>
          </a:fillRef>
          <a:effectRef idx="0">
            <a:scrgbClr r="0" g="0" b="0"/>
          </a:effectRef>
          <a:fontRef idx="minor"/>
        </p:style>
      </p:sp>
      <p:sp>
        <p:nvSpPr>
          <p:cNvPr id="451" name="CustomShape 7"/>
          <p:cNvSpPr/>
          <p:nvPr/>
        </p:nvSpPr>
        <p:spPr>
          <a:xfrm>
            <a:off x="10898640" y="-8640"/>
            <a:ext cx="1290240" cy="6866640"/>
          </a:xfrm>
          <a:prstGeom prst="rect">
            <a:avLst/>
          </a:prstGeom>
          <a:solidFill>
            <a:srgbClr val="C0E474">
              <a:alpha val="70000"/>
            </a:srgbClr>
          </a:solidFill>
          <a:ln>
            <a:noFill/>
          </a:ln>
        </p:spPr>
        <p:style>
          <a:lnRef idx="0">
            <a:scrgbClr r="0" g="0" b="0"/>
          </a:lnRef>
          <a:fillRef idx="0">
            <a:scrgbClr r="0" g="0" b="0"/>
          </a:fillRef>
          <a:effectRef idx="0">
            <a:scrgbClr r="0" g="0" b="0"/>
          </a:effectRef>
          <a:fontRef idx="minor"/>
        </p:style>
      </p:sp>
      <p:sp>
        <p:nvSpPr>
          <p:cNvPr id="452" name="CustomShape 8"/>
          <p:cNvSpPr/>
          <p:nvPr/>
        </p:nvSpPr>
        <p:spPr>
          <a:xfrm>
            <a:off x="10938960" y="-8640"/>
            <a:ext cx="1249920" cy="6866640"/>
          </a:xfrm>
          <a:prstGeom prst="rect">
            <a:avLst/>
          </a:prstGeom>
          <a:solidFill>
            <a:srgbClr val="90C226">
              <a:alpha val="65000"/>
            </a:srgbClr>
          </a:solidFill>
          <a:ln>
            <a:noFill/>
          </a:ln>
        </p:spPr>
        <p:style>
          <a:lnRef idx="0">
            <a:scrgbClr r="0" g="0" b="0"/>
          </a:lnRef>
          <a:fillRef idx="0">
            <a:scrgbClr r="0" g="0" b="0"/>
          </a:fillRef>
          <a:effectRef idx="0">
            <a:scrgbClr r="0" g="0" b="0"/>
          </a:effectRef>
          <a:fontRef idx="minor"/>
        </p:style>
      </p:sp>
      <p:sp>
        <p:nvSpPr>
          <p:cNvPr id="453" name="CustomShape 9"/>
          <p:cNvSpPr/>
          <p:nvPr/>
        </p:nvSpPr>
        <p:spPr>
          <a:xfrm>
            <a:off x="10371600" y="3589920"/>
            <a:ext cx="1817280" cy="3268080"/>
          </a:xfrm>
          <a:prstGeom prst="rect">
            <a:avLst/>
          </a:prstGeom>
          <a:solidFill>
            <a:srgbClr val="90C226">
              <a:alpha val="80000"/>
            </a:srgbClr>
          </a:solidFill>
          <a:ln>
            <a:noFill/>
          </a:ln>
        </p:spPr>
        <p:style>
          <a:lnRef idx="0">
            <a:scrgbClr r="0" g="0" b="0"/>
          </a:lnRef>
          <a:fillRef idx="0">
            <a:scrgbClr r="0" g="0" b="0"/>
          </a:fillRef>
          <a:effectRef idx="0">
            <a:scrgbClr r="0" g="0" b="0"/>
          </a:effectRef>
          <a:fontRef idx="minor"/>
        </p:style>
      </p:sp>
      <p:sp>
        <p:nvSpPr>
          <p:cNvPr id="454" name="CustomShape 10"/>
          <p:cNvSpPr/>
          <p:nvPr/>
        </p:nvSpPr>
        <p:spPr>
          <a:xfrm>
            <a:off x="0" y="4013280"/>
            <a:ext cx="448560" cy="2844720"/>
          </a:xfrm>
          <a:prstGeom prst="rect">
            <a:avLst/>
          </a:prstGeom>
          <a:solidFill>
            <a:srgbClr val="90C226">
              <a:alpha val="85000"/>
            </a:srgbClr>
          </a:solidFill>
          <a:ln>
            <a:noFill/>
          </a:ln>
        </p:spPr>
        <p:style>
          <a:lnRef idx="0">
            <a:scrgbClr r="0" g="0" b="0"/>
          </a:lnRef>
          <a:fillRef idx="0">
            <a:scrgbClr r="0" g="0" b="0"/>
          </a:fillRef>
          <a:effectRef idx="0">
            <a:scrgbClr r="0" g="0" b="0"/>
          </a:effectRef>
          <a:fontRef idx="minor"/>
        </p:style>
      </p:sp>
      <p:sp>
        <p:nvSpPr>
          <p:cNvPr id="455" name="PlaceHolder 11"/>
          <p:cNvSpPr>
            <a:spLocks noGrp="1"/>
          </p:cNvSpPr>
          <p:nvPr>
            <p:ph type="title"/>
          </p:nvPr>
        </p:nvSpPr>
        <p:spPr>
          <a:xfrm>
            <a:off x="677160" y="4800600"/>
            <a:ext cx="8596800" cy="566640"/>
          </a:xfrm>
          <a:prstGeom prst="rect">
            <a:avLst/>
          </a:prstGeom>
        </p:spPr>
        <p:txBody>
          <a:bodyPr anchor="b"/>
          <a:lstStyle/>
          <a:p>
            <a:pPr>
              <a:lnSpc>
                <a:spcPct val="100000"/>
              </a:lnSpc>
            </a:pPr>
            <a:r>
              <a:rPr lang="en-US" sz="2400" strike="noStrike">
                <a:solidFill>
                  <a:srgbClr val="90C226"/>
                </a:solidFill>
                <a:latin typeface="Trebuchet MS"/>
              </a:rPr>
              <a:t>Click to edit Master title style</a:t>
            </a:r>
            <a:endParaRPr/>
          </a:p>
        </p:txBody>
      </p:sp>
      <p:sp>
        <p:nvSpPr>
          <p:cNvPr id="456" name="PlaceHolder 12"/>
          <p:cNvSpPr>
            <a:spLocks noGrp="1"/>
          </p:cNvSpPr>
          <p:nvPr>
            <p:ph type="title"/>
          </p:nvPr>
        </p:nvSpPr>
        <p:spPr>
          <a:xfrm>
            <a:off x="677160" y="609480"/>
            <a:ext cx="8596800" cy="3845880"/>
          </a:xfrm>
          <a:prstGeom prst="rect">
            <a:avLst/>
          </a:prstGeom>
        </p:spPr>
        <p:txBody>
          <a:bodyPr anchorCtr="1"/>
          <a:lstStyle/>
          <a:p>
            <a:pPr algn="ctr">
              <a:lnSpc>
                <a:spcPct val="100000"/>
              </a:lnSpc>
            </a:pPr>
            <a:r>
              <a:rPr lang="en-US" sz="1600" strike="noStrike">
                <a:solidFill>
                  <a:srgbClr val="404040"/>
                </a:solidFill>
                <a:latin typeface="Trebuchet MS"/>
              </a:rPr>
              <a:t>Click icon to add picture</a:t>
            </a:r>
            <a:endParaRPr/>
          </a:p>
        </p:txBody>
      </p:sp>
      <p:sp>
        <p:nvSpPr>
          <p:cNvPr id="457" name="PlaceHolder 13"/>
          <p:cNvSpPr>
            <a:spLocks noGrp="1"/>
          </p:cNvSpPr>
          <p:nvPr>
            <p:ph type="body"/>
          </p:nvPr>
        </p:nvSpPr>
        <p:spPr>
          <a:xfrm>
            <a:off x="677160" y="5367240"/>
            <a:ext cx="8596800" cy="673920"/>
          </a:xfrm>
          <a:prstGeom prst="rect">
            <a:avLst/>
          </a:prstGeom>
        </p:spPr>
        <p:txBody>
          <a:bodyPr/>
          <a:lstStyle/>
          <a:p>
            <a:pPr>
              <a:lnSpc>
                <a:spcPct val="100000"/>
              </a:lnSpc>
              <a:buSzPct val="45000"/>
              <a:buFont typeface="StarSymbol"/>
              <a:buChar char=""/>
            </a:pPr>
            <a:r>
              <a:rPr lang="en-US" sz="1200" strike="noStrike">
                <a:solidFill>
                  <a:srgbClr val="404040"/>
                </a:solidFill>
                <a:latin typeface="Trebuchet MS"/>
              </a:rPr>
              <a:t>Click to edit Master text styles</a:t>
            </a:r>
            <a:endParaRPr/>
          </a:p>
        </p:txBody>
      </p:sp>
      <p:sp>
        <p:nvSpPr>
          <p:cNvPr id="458" name="PlaceHolder 14"/>
          <p:cNvSpPr>
            <a:spLocks noGrp="1"/>
          </p:cNvSpPr>
          <p:nvPr>
            <p:ph type="dt"/>
          </p:nvPr>
        </p:nvSpPr>
        <p:spPr>
          <a:xfrm>
            <a:off x="7205040" y="6041520"/>
            <a:ext cx="911880" cy="365040"/>
          </a:xfrm>
          <a:prstGeom prst="rect">
            <a:avLst/>
          </a:prstGeom>
        </p:spPr>
        <p:txBody>
          <a:bodyPr anchor="ctr"/>
          <a:lstStyle/>
          <a:p>
            <a:pPr algn="r">
              <a:lnSpc>
                <a:spcPct val="100000"/>
              </a:lnSpc>
            </a:pPr>
            <a:r>
              <a:rPr lang="en-GB" sz="900" strike="noStrike">
                <a:solidFill>
                  <a:srgbClr val="898989"/>
                </a:solidFill>
                <a:latin typeface="Trebuchet MS"/>
              </a:rPr>
              <a:t>16/06/15</a:t>
            </a:r>
            <a:endParaRPr/>
          </a:p>
        </p:txBody>
      </p:sp>
      <p:sp>
        <p:nvSpPr>
          <p:cNvPr id="459" name="PlaceHolder 15"/>
          <p:cNvSpPr>
            <a:spLocks noGrp="1"/>
          </p:cNvSpPr>
          <p:nvPr>
            <p:ph type="ftr"/>
          </p:nvPr>
        </p:nvSpPr>
        <p:spPr>
          <a:xfrm>
            <a:off x="677160" y="6041520"/>
            <a:ext cx="6297480" cy="365040"/>
          </a:xfrm>
          <a:prstGeom prst="rect">
            <a:avLst/>
          </a:prstGeom>
        </p:spPr>
        <p:txBody>
          <a:bodyPr anchor="ctr"/>
          <a:lstStyle/>
          <a:p>
            <a:endParaRPr/>
          </a:p>
        </p:txBody>
      </p:sp>
      <p:sp>
        <p:nvSpPr>
          <p:cNvPr id="460" name="PlaceHolder 16"/>
          <p:cNvSpPr>
            <a:spLocks noGrp="1"/>
          </p:cNvSpPr>
          <p:nvPr>
            <p:ph type="sldNum"/>
          </p:nvPr>
        </p:nvSpPr>
        <p:spPr>
          <a:xfrm>
            <a:off x="8590680" y="6041520"/>
            <a:ext cx="683280" cy="365040"/>
          </a:xfrm>
          <a:prstGeom prst="rect">
            <a:avLst/>
          </a:prstGeom>
        </p:spPr>
        <p:txBody>
          <a:bodyPr anchor="ctr"/>
          <a:lstStyle/>
          <a:p>
            <a:pPr algn="r">
              <a:lnSpc>
                <a:spcPct val="100000"/>
              </a:lnSpc>
            </a:pPr>
            <a:fld id="{B1FA1564-77E6-42AF-86D4-12AF4E971E93}" type="slidenum">
              <a:rPr lang="en-GB" sz="900" strike="noStrike">
                <a:solidFill>
                  <a:srgbClr val="90C226"/>
                </a:solidFill>
                <a:latin typeface="Trebuchet MS"/>
              </a:rPr>
              <a:t>‹#›</a:t>
            </a:fld>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5"/>
          <p:cNvPicPr/>
          <p:nvPr/>
        </p:nvPicPr>
        <p:blipFill>
          <a:blip r:embed="rId3"/>
          <a:stretch/>
        </p:blipFill>
        <p:spPr>
          <a:xfrm>
            <a:off x="617286" y="389160"/>
            <a:ext cx="2950560" cy="1547280"/>
          </a:xfrm>
          <a:prstGeom prst="rect">
            <a:avLst/>
          </a:prstGeom>
          <a:ln w="12600">
            <a:noFill/>
          </a:ln>
        </p:spPr>
      </p:pic>
      <p:sp>
        <p:nvSpPr>
          <p:cNvPr id="11" name="TextShape 1"/>
          <p:cNvSpPr txBox="1"/>
          <p:nvPr/>
        </p:nvSpPr>
        <p:spPr>
          <a:xfrm>
            <a:off x="2198527" y="2474414"/>
            <a:ext cx="8137246" cy="1646280"/>
          </a:xfrm>
          <a:prstGeom prst="rect">
            <a:avLst/>
          </a:prstGeom>
          <a:noFill/>
          <a:ln w="12600">
            <a:noFill/>
          </a:ln>
        </p:spPr>
        <p:txBody>
          <a:bodyPr anchor="b" anchorCtr="1"/>
          <a:lstStyle/>
          <a:p>
            <a:pPr algn="ctr">
              <a:lnSpc>
                <a:spcPct val="100000"/>
              </a:lnSpc>
            </a:pPr>
            <a:r>
              <a:rPr lang="en-GB" sz="2300" b="1" strike="noStrike" dirty="0">
                <a:solidFill>
                  <a:srgbClr val="90C226"/>
                </a:solidFill>
                <a:latin typeface="Trebuchet MS"/>
              </a:rPr>
              <a:t>Tailoring Smoking Cessation Programmes to Young People, How do we Promote, Engage and Deliver such Programs Well? </a:t>
            </a:r>
            <a:r>
              <a:rPr lang="en-GB" sz="1500" b="1" strike="noStrike" dirty="0">
                <a:solidFill>
                  <a:srgbClr val="90C226"/>
                </a:solidFill>
                <a:latin typeface="Trebuchet MS"/>
              </a:rPr>
              <a:t>
</a:t>
            </a:r>
            <a:r>
              <a:rPr lang="en-GB" sz="1500" strike="noStrike" dirty="0">
                <a:solidFill>
                  <a:srgbClr val="90C226"/>
                </a:solidFill>
                <a:latin typeface="Trebuchet MS"/>
              </a:rPr>
              <a:t>A Case Study of Sandwell Stop Smoking Service (a Partnership between DECCA and Quit 51)</a:t>
            </a:r>
            <a:endParaRPr dirty="0"/>
          </a:p>
        </p:txBody>
      </p:sp>
      <p:sp>
        <p:nvSpPr>
          <p:cNvPr id="12" name="TextShape 2"/>
          <p:cNvSpPr txBox="1"/>
          <p:nvPr/>
        </p:nvSpPr>
        <p:spPr>
          <a:xfrm>
            <a:off x="2198527" y="4400960"/>
            <a:ext cx="7767000" cy="1096920"/>
          </a:xfrm>
          <a:prstGeom prst="rect">
            <a:avLst/>
          </a:prstGeom>
          <a:noFill/>
          <a:ln w="12600">
            <a:noFill/>
          </a:ln>
        </p:spPr>
        <p:txBody>
          <a:bodyPr/>
          <a:lstStyle/>
          <a:p>
            <a:pPr algn="r">
              <a:lnSpc>
                <a:spcPct val="100000"/>
              </a:lnSpc>
            </a:pPr>
            <a:endParaRPr dirty="0"/>
          </a:p>
          <a:p>
            <a:pPr algn="ctr">
              <a:lnSpc>
                <a:spcPct val="100000"/>
              </a:lnSpc>
            </a:pPr>
            <a:r>
              <a:rPr lang="en-GB" strike="noStrike" dirty="0">
                <a:solidFill>
                  <a:srgbClr val="7F7F7F"/>
                </a:solidFill>
                <a:latin typeface="Trebuchet MS"/>
              </a:rPr>
              <a:t>By Hayley Bates and Nathalie Dean</a:t>
            </a:r>
            <a:endParaRPr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8" name="TextShape 1"/>
          <p:cNvSpPr txBox="1"/>
          <p:nvPr/>
        </p:nvSpPr>
        <p:spPr>
          <a:xfrm>
            <a:off x="677160" y="609480"/>
            <a:ext cx="8596800" cy="1320840"/>
          </a:xfrm>
          <a:prstGeom prst="rect">
            <a:avLst/>
          </a:prstGeom>
          <a:noFill/>
          <a:ln w="12600">
            <a:noFill/>
          </a:ln>
        </p:spPr>
        <p:txBody>
          <a:bodyPr anchorCtr="1"/>
          <a:lstStyle/>
          <a:p>
            <a:pPr algn="ctr">
              <a:lnSpc>
                <a:spcPct val="100000"/>
              </a:lnSpc>
            </a:pPr>
            <a:r>
              <a:rPr lang="en-GB" sz="3600" b="1" strike="noStrike">
                <a:solidFill>
                  <a:srgbClr val="90C226"/>
                </a:solidFill>
                <a:latin typeface="Trebuchet MS"/>
              </a:rPr>
              <a:t>Case Study</a:t>
            </a:r>
            <a:endParaRPr/>
          </a:p>
        </p:txBody>
      </p:sp>
      <p:sp>
        <p:nvSpPr>
          <p:cNvPr id="889" name="TextShape 2"/>
          <p:cNvSpPr txBox="1"/>
          <p:nvPr/>
        </p:nvSpPr>
        <p:spPr>
          <a:xfrm>
            <a:off x="677160" y="1652400"/>
            <a:ext cx="8596800" cy="4389120"/>
          </a:xfrm>
          <a:prstGeom prst="rect">
            <a:avLst/>
          </a:prstGeom>
          <a:noFill/>
          <a:ln w="12600">
            <a:noFill/>
          </a:ln>
        </p:spPr>
        <p:txBody>
          <a:bodyPr/>
          <a:lstStyle/>
          <a:p>
            <a:pPr>
              <a:lnSpc>
                <a:spcPct val="100000"/>
              </a:lnSpc>
            </a:pPr>
            <a:r>
              <a:rPr lang="en-GB" sz="1700" b="1" i="1" u="sng" strike="noStrike">
                <a:solidFill>
                  <a:srgbClr val="404040"/>
                </a:solidFill>
                <a:latin typeface="Trebuchet MS"/>
              </a:rPr>
              <a:t>‘Alister’</a:t>
            </a:r>
            <a:r>
              <a:rPr lang="en-GB" sz="1700" b="1" u="sng" strike="noStrike">
                <a:solidFill>
                  <a:srgbClr val="404040"/>
                </a:solidFill>
                <a:latin typeface="Trebuchet MS"/>
              </a:rPr>
              <a:t> age 14</a:t>
            </a:r>
            <a:endParaRPr/>
          </a:p>
          <a:p>
            <a:pPr>
              <a:lnSpc>
                <a:spcPct val="100000"/>
              </a:lnSpc>
              <a:buSzPct val="80000"/>
              <a:buFont typeface="Wingdings 3" charset="2"/>
              <a:buChar char=""/>
            </a:pPr>
            <a:r>
              <a:rPr lang="en-GB" sz="1700" strike="noStrike">
                <a:solidFill>
                  <a:srgbClr val="404040"/>
                </a:solidFill>
                <a:latin typeface="Trebuchet MS"/>
              </a:rPr>
              <a:t>Smoked since he was 11 and had been smoking between 10 – 20 cigarettes a day for 2 years. Did quit for a year in the past successfully, wanted to try again as was thinking about his health as wanted to join the marines in the future</a:t>
            </a:r>
            <a:endParaRPr/>
          </a:p>
          <a:p>
            <a:pPr>
              <a:lnSpc>
                <a:spcPct val="100000"/>
              </a:lnSpc>
              <a:buSzPct val="80000"/>
              <a:buFont typeface="Wingdings 3" charset="2"/>
              <a:buChar char=""/>
            </a:pPr>
            <a:r>
              <a:rPr lang="en-GB" sz="1700" strike="noStrike">
                <a:solidFill>
                  <a:srgbClr val="404040"/>
                </a:solidFill>
                <a:latin typeface="Trebuchet MS"/>
              </a:rPr>
              <a:t>At his initial assessment Alister was smoking around 10 a day, had lots of friends who smoked and scored only a ‘1’ on the Fagerstrom test. </a:t>
            </a:r>
            <a:endParaRPr/>
          </a:p>
          <a:p>
            <a:pPr>
              <a:lnSpc>
                <a:spcPct val="100000"/>
              </a:lnSpc>
              <a:buSzPct val="80000"/>
              <a:buFont typeface="Wingdings 3" charset="2"/>
              <a:buChar char=""/>
            </a:pPr>
            <a:r>
              <a:rPr lang="en-GB" sz="1700" strike="noStrike">
                <a:solidFill>
                  <a:srgbClr val="404040"/>
                </a:solidFill>
                <a:latin typeface="Trebuchet MS"/>
              </a:rPr>
              <a:t>Alister’s parents didn’t smoke and didn’t know Alister did</a:t>
            </a:r>
            <a:endParaRPr/>
          </a:p>
          <a:p>
            <a:pPr>
              <a:lnSpc>
                <a:spcPct val="100000"/>
              </a:lnSpc>
              <a:buSzPct val="80000"/>
              <a:buFont typeface="Wingdings 3" charset="2"/>
              <a:buChar char=""/>
            </a:pPr>
            <a:r>
              <a:rPr lang="en-GB" sz="1700" strike="noStrike">
                <a:solidFill>
                  <a:srgbClr val="404040"/>
                </a:solidFill>
                <a:latin typeface="Trebuchet MS"/>
              </a:rPr>
              <a:t>He decided to tell people he was quitting and knew he should seek additional support (brother, sister and some friends)</a:t>
            </a:r>
            <a:endParaRPr/>
          </a:p>
          <a:p>
            <a:pPr>
              <a:lnSpc>
                <a:spcPct val="100000"/>
              </a:lnSpc>
              <a:buSzPct val="80000"/>
              <a:buFont typeface="Wingdings 3" charset="2"/>
              <a:buChar char=""/>
            </a:pPr>
            <a:r>
              <a:rPr lang="en-GB" sz="1700" strike="noStrike">
                <a:solidFill>
                  <a:srgbClr val="404040"/>
                </a:solidFill>
                <a:latin typeface="Trebuchet MS"/>
              </a:rPr>
              <a:t>Used Nicorette inhalator through to 12 weeks quit date</a:t>
            </a:r>
            <a:endParaRPr/>
          </a:p>
          <a:p>
            <a:pPr>
              <a:lnSpc>
                <a:spcPct val="100000"/>
              </a:lnSpc>
              <a:buSzPct val="80000"/>
              <a:buFont typeface="Wingdings 3" charset="2"/>
              <a:buChar char=""/>
            </a:pPr>
            <a:r>
              <a:rPr lang="en-GB" sz="1700" strike="noStrike">
                <a:solidFill>
                  <a:srgbClr val="404040"/>
                </a:solidFill>
                <a:latin typeface="Trebuchet MS"/>
              </a:rPr>
              <a:t>Used distraction techniques; cycling, running, and playing on his phone</a:t>
            </a:r>
            <a:endParaRPr/>
          </a:p>
          <a:p>
            <a:pPr>
              <a:lnSpc>
                <a:spcPct val="100000"/>
              </a:lnSpc>
              <a:buSzPct val="80000"/>
              <a:buFont typeface="Wingdings 3" charset="2"/>
              <a:buChar char=""/>
            </a:pPr>
            <a:r>
              <a:rPr lang="en-GB" sz="1700" strike="noStrike">
                <a:solidFill>
                  <a:srgbClr val="404040"/>
                </a:solidFill>
                <a:latin typeface="Trebuchet MS"/>
              </a:rPr>
              <a:t>At Alister’s post 12 week quit session, he reported; feeling happier and feeling he can breathe a lot easier, cravings had gone,</a:t>
            </a:r>
            <a:endParaRPr/>
          </a:p>
          <a:p>
            <a:pPr>
              <a:lnSpc>
                <a:spcPct val="100000"/>
              </a:lnSpc>
              <a:buSzPct val="80000"/>
              <a:buFont typeface="Wingdings 3" charset="2"/>
              <a:buChar char=""/>
            </a:pPr>
            <a:endParaRPr/>
          </a:p>
          <a:p>
            <a:pPr>
              <a:lnSpc>
                <a:spcPct val="100000"/>
              </a:lnSpc>
              <a:buSzPct val="80000"/>
              <a:buFont typeface="Wingdings 3" charset="2"/>
              <a:buChar char=""/>
            </a:pPr>
            <a:endParaRPr/>
          </a:p>
        </p:txBody>
      </p:sp>
    </p:spTree>
  </p:cSld>
  <p:clrMapOvr>
    <a:masterClrMapping/>
  </p:clrMapOvr>
  <p:timing>
    <p:tnLst>
      <p:par>
        <p:cTn xmlns:p14="http://schemas.microsoft.com/office/powerpoint/2010/mai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presetSubtype="0" fill="hold" nodeType="clickEffect">
                                  <p:stCondLst>
                                    <p:cond delay="0"/>
                                  </p:stCondLst>
                                  <p:childTnLst>
                                    <p:set>
                                      <p:cBhvr>
                                        <p:cTn id="6" dur="1" fill="hold">
                                          <p:stCondLst>
                                            <p:cond delay="0"/>
                                          </p:stCondLst>
                                        </p:cTn>
                                        <p:tgtEl>
                                          <p:spTgt spid="889">
                                            <p:txEl>
                                              <p:pRg st="17" end="250"/>
                                            </p:txEl>
                                          </p:spTgt>
                                        </p:tgtEl>
                                        <p:attrNameLst>
                                          <p:attrName>style.visibility</p:attrName>
                                        </p:attrNameLst>
                                      </p:cBhvr>
                                      <p:to>
                                        <p:strVal val="visible"/>
                                      </p:to>
                                    </p:set>
                                    <p:animEffect transition="in" filter="fade">
                                      <p:cBhvr additive="repl">
                                        <p:cTn id="7" dur="500"/>
                                        <p:tgtEl>
                                          <p:spTgt spid="889">
                                            <p:txEl>
                                              <p:pRg st="17" end="25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presetSubtype="0" fill="hold" nodeType="clickEffect">
                                  <p:stCondLst>
                                    <p:cond delay="0"/>
                                  </p:stCondLst>
                                  <p:childTnLst>
                                    <p:set>
                                      <p:cBhvr>
                                        <p:cTn id="11" dur="1" fill="hold">
                                          <p:stCondLst>
                                            <p:cond delay="0"/>
                                          </p:stCondLst>
                                        </p:cTn>
                                        <p:tgtEl>
                                          <p:spTgt spid="889">
                                            <p:txEl>
                                              <p:pRg st="250" end="391"/>
                                            </p:txEl>
                                          </p:spTgt>
                                        </p:tgtEl>
                                        <p:attrNameLst>
                                          <p:attrName>style.visibility</p:attrName>
                                        </p:attrNameLst>
                                      </p:cBhvr>
                                      <p:to>
                                        <p:strVal val="visible"/>
                                      </p:to>
                                    </p:set>
                                    <p:animEffect transition="in" filter="fade">
                                      <p:cBhvr additive="repl">
                                        <p:cTn id="12" dur="500"/>
                                        <p:tgtEl>
                                          <p:spTgt spid="889">
                                            <p:txEl>
                                              <p:pRg st="250" end="391"/>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presetSubtype="0" fill="hold" nodeType="clickEffect">
                                  <p:stCondLst>
                                    <p:cond delay="0"/>
                                  </p:stCondLst>
                                  <p:childTnLst>
                                    <p:set>
                                      <p:cBhvr>
                                        <p:cTn id="16" dur="1" fill="hold">
                                          <p:stCondLst>
                                            <p:cond delay="0"/>
                                          </p:stCondLst>
                                        </p:cTn>
                                        <p:tgtEl>
                                          <p:spTgt spid="889">
                                            <p:txEl>
                                              <p:pRg st="391" end="450"/>
                                            </p:txEl>
                                          </p:spTgt>
                                        </p:tgtEl>
                                        <p:attrNameLst>
                                          <p:attrName>style.visibility</p:attrName>
                                        </p:attrNameLst>
                                      </p:cBhvr>
                                      <p:to>
                                        <p:strVal val="visible"/>
                                      </p:to>
                                    </p:set>
                                    <p:animEffect transition="in" filter="fade">
                                      <p:cBhvr additive="repl">
                                        <p:cTn id="17" dur="500"/>
                                        <p:tgtEl>
                                          <p:spTgt spid="889">
                                            <p:txEl>
                                              <p:pRg st="391" end="450"/>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presetSubtype="0" fill="hold" nodeType="clickEffect">
                                  <p:stCondLst>
                                    <p:cond delay="0"/>
                                  </p:stCondLst>
                                  <p:childTnLst>
                                    <p:set>
                                      <p:cBhvr>
                                        <p:cTn id="21" dur="1" fill="hold">
                                          <p:stCondLst>
                                            <p:cond delay="0"/>
                                          </p:stCondLst>
                                        </p:cTn>
                                        <p:tgtEl>
                                          <p:spTgt spid="889">
                                            <p:txEl>
                                              <p:pRg st="450" end="570"/>
                                            </p:txEl>
                                          </p:spTgt>
                                        </p:tgtEl>
                                        <p:attrNameLst>
                                          <p:attrName>style.visibility</p:attrName>
                                        </p:attrNameLst>
                                      </p:cBhvr>
                                      <p:to>
                                        <p:strVal val="visible"/>
                                      </p:to>
                                    </p:set>
                                    <p:animEffect transition="in" filter="fade">
                                      <p:cBhvr additive="repl">
                                        <p:cTn id="22" dur="500"/>
                                        <p:tgtEl>
                                          <p:spTgt spid="889">
                                            <p:txEl>
                                              <p:pRg st="450" end="570"/>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presetSubtype="0" fill="hold" nodeType="clickEffect">
                                  <p:stCondLst>
                                    <p:cond delay="0"/>
                                  </p:stCondLst>
                                  <p:childTnLst>
                                    <p:set>
                                      <p:cBhvr>
                                        <p:cTn id="26" dur="1" fill="hold">
                                          <p:stCondLst>
                                            <p:cond delay="0"/>
                                          </p:stCondLst>
                                        </p:cTn>
                                        <p:tgtEl>
                                          <p:spTgt spid="889">
                                            <p:txEl>
                                              <p:pRg st="570" end="625"/>
                                            </p:txEl>
                                          </p:spTgt>
                                        </p:tgtEl>
                                        <p:attrNameLst>
                                          <p:attrName>style.visibility</p:attrName>
                                        </p:attrNameLst>
                                      </p:cBhvr>
                                      <p:to>
                                        <p:strVal val="visible"/>
                                      </p:to>
                                    </p:set>
                                    <p:animEffect transition="in" filter="fade">
                                      <p:cBhvr additive="repl">
                                        <p:cTn id="27" dur="500"/>
                                        <p:tgtEl>
                                          <p:spTgt spid="889">
                                            <p:txEl>
                                              <p:pRg st="570" end="625"/>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presetSubtype="0" fill="hold" nodeType="clickEffect">
                                  <p:stCondLst>
                                    <p:cond delay="0"/>
                                  </p:stCondLst>
                                  <p:childTnLst>
                                    <p:set>
                                      <p:cBhvr>
                                        <p:cTn id="31" dur="1" fill="hold">
                                          <p:stCondLst>
                                            <p:cond delay="0"/>
                                          </p:stCondLst>
                                        </p:cTn>
                                        <p:tgtEl>
                                          <p:spTgt spid="889">
                                            <p:txEl>
                                              <p:pRg st="625" end="697"/>
                                            </p:txEl>
                                          </p:spTgt>
                                        </p:tgtEl>
                                        <p:attrNameLst>
                                          <p:attrName>style.visibility</p:attrName>
                                        </p:attrNameLst>
                                      </p:cBhvr>
                                      <p:to>
                                        <p:strVal val="visible"/>
                                      </p:to>
                                    </p:set>
                                    <p:animEffect transition="in" filter="fade">
                                      <p:cBhvr additive="repl">
                                        <p:cTn id="32" dur="500"/>
                                        <p:tgtEl>
                                          <p:spTgt spid="889">
                                            <p:txEl>
                                              <p:pRg st="625" end="697"/>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presetSubtype="0" fill="hold" nodeType="clickEffect">
                                  <p:stCondLst>
                                    <p:cond delay="0"/>
                                  </p:stCondLst>
                                  <p:childTnLst>
                                    <p:set>
                                      <p:cBhvr>
                                        <p:cTn id="36" dur="1" fill="hold">
                                          <p:stCondLst>
                                            <p:cond delay="0"/>
                                          </p:stCondLst>
                                        </p:cTn>
                                        <p:tgtEl>
                                          <p:spTgt spid="889">
                                            <p:txEl>
                                              <p:pRg st="697" end="826"/>
                                            </p:txEl>
                                          </p:spTgt>
                                        </p:tgtEl>
                                        <p:attrNameLst>
                                          <p:attrName>style.visibility</p:attrName>
                                        </p:attrNameLst>
                                      </p:cBhvr>
                                      <p:to>
                                        <p:strVal val="visible"/>
                                      </p:to>
                                    </p:set>
                                    <p:animEffect transition="in" filter="fade">
                                      <p:cBhvr additive="repl">
                                        <p:cTn id="37" dur="500"/>
                                        <p:tgtEl>
                                          <p:spTgt spid="889">
                                            <p:txEl>
                                              <p:pRg st="697" end="8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 name="TextShape 1"/>
          <p:cNvSpPr txBox="1"/>
          <p:nvPr/>
        </p:nvSpPr>
        <p:spPr>
          <a:xfrm>
            <a:off x="677160" y="609480"/>
            <a:ext cx="8596800" cy="1320840"/>
          </a:xfrm>
          <a:prstGeom prst="rect">
            <a:avLst/>
          </a:prstGeom>
          <a:noFill/>
          <a:ln w="12600">
            <a:noFill/>
          </a:ln>
        </p:spPr>
        <p:txBody>
          <a:bodyPr anchorCtr="1"/>
          <a:lstStyle/>
          <a:p>
            <a:pPr algn="ctr">
              <a:lnSpc>
                <a:spcPct val="100000"/>
              </a:lnSpc>
            </a:pPr>
            <a:r>
              <a:rPr lang="en-GB" sz="3600" b="1" strike="noStrike">
                <a:solidFill>
                  <a:srgbClr val="90C226"/>
                </a:solidFill>
                <a:latin typeface="Trebuchet MS"/>
              </a:rPr>
              <a:t>Service Outcomes to date</a:t>
            </a:r>
            <a:endParaRPr/>
          </a:p>
        </p:txBody>
      </p:sp>
      <p:sp>
        <p:nvSpPr>
          <p:cNvPr id="891" name="TextShape 2"/>
          <p:cNvSpPr txBox="1"/>
          <p:nvPr/>
        </p:nvSpPr>
        <p:spPr>
          <a:xfrm>
            <a:off x="677160" y="1604160"/>
            <a:ext cx="8596800" cy="4437000"/>
          </a:xfrm>
          <a:prstGeom prst="rect">
            <a:avLst/>
          </a:prstGeom>
          <a:noFill/>
          <a:ln w="12600">
            <a:noFill/>
          </a:ln>
        </p:spPr>
        <p:txBody>
          <a:bodyPr/>
          <a:lstStyle/>
          <a:p>
            <a:pPr>
              <a:lnSpc>
                <a:spcPct val="90000"/>
              </a:lnSpc>
            </a:pPr>
            <a:r>
              <a:rPr lang="en-GB" sz="1700" strike="noStrike">
                <a:solidFill>
                  <a:srgbClr val="404040"/>
                </a:solidFill>
                <a:latin typeface="Trebuchet MS"/>
              </a:rPr>
              <a:t>From 1</a:t>
            </a:r>
            <a:r>
              <a:rPr lang="en-GB" sz="1963" strike="noStrike" baseline="30000">
                <a:solidFill>
                  <a:srgbClr val="404040"/>
                </a:solidFill>
                <a:latin typeface="Trebuchet MS"/>
              </a:rPr>
              <a:t>st</a:t>
            </a:r>
            <a:r>
              <a:rPr lang="en-GB" sz="1700" strike="noStrike">
                <a:solidFill>
                  <a:srgbClr val="404040"/>
                </a:solidFill>
                <a:latin typeface="Trebuchet MS"/>
              </a:rPr>
              <a:t> April 2013 – Present a total of </a:t>
            </a:r>
            <a:r>
              <a:rPr lang="en-GB" sz="1700" b="1" strike="noStrike">
                <a:solidFill>
                  <a:srgbClr val="FF0000"/>
                </a:solidFill>
                <a:latin typeface="Trebuchet MS"/>
              </a:rPr>
              <a:t>161 young people </a:t>
            </a:r>
            <a:r>
              <a:rPr lang="en-GB" sz="1700" b="1" strike="noStrike">
                <a:solidFill>
                  <a:srgbClr val="404040"/>
                </a:solidFill>
                <a:latin typeface="Trebuchet MS"/>
              </a:rPr>
              <a:t>registered with our service</a:t>
            </a:r>
            <a:r>
              <a:rPr lang="en-GB" sz="1700" strike="noStrike">
                <a:solidFill>
                  <a:srgbClr val="404040"/>
                </a:solidFill>
                <a:latin typeface="Trebuchet MS"/>
              </a:rPr>
              <a:t>. Of these patients;</a:t>
            </a:r>
            <a:endParaRPr/>
          </a:p>
          <a:p>
            <a:pPr>
              <a:lnSpc>
                <a:spcPct val="90000"/>
              </a:lnSpc>
              <a:buSzPct val="80000"/>
              <a:buFont typeface="Wingdings 3" charset="2"/>
              <a:buChar char=""/>
            </a:pPr>
            <a:r>
              <a:rPr lang="en-GB" sz="1700" b="1" strike="noStrike">
                <a:solidFill>
                  <a:srgbClr val="FF0000"/>
                </a:solidFill>
                <a:latin typeface="Trebuchet MS"/>
              </a:rPr>
              <a:t>141</a:t>
            </a:r>
            <a:r>
              <a:rPr lang="en-GB" sz="1700" strike="noStrike">
                <a:solidFill>
                  <a:srgbClr val="404040"/>
                </a:solidFill>
                <a:latin typeface="Trebuchet MS"/>
              </a:rPr>
              <a:t> set a quit date (</a:t>
            </a:r>
            <a:r>
              <a:rPr lang="en-GB" sz="1700" b="1" strike="noStrike">
                <a:solidFill>
                  <a:srgbClr val="FF0000"/>
                </a:solidFill>
                <a:latin typeface="Trebuchet MS"/>
              </a:rPr>
              <a:t>88%</a:t>
            </a:r>
            <a:r>
              <a:rPr lang="en-GB" sz="1700" strike="noStrike">
                <a:solidFill>
                  <a:srgbClr val="404040"/>
                </a:solidFill>
                <a:latin typeface="Trebuchet MS"/>
              </a:rPr>
              <a:t>)</a:t>
            </a:r>
            <a:endParaRPr/>
          </a:p>
          <a:p>
            <a:pPr>
              <a:lnSpc>
                <a:spcPct val="90000"/>
              </a:lnSpc>
              <a:buSzPct val="80000"/>
              <a:buFont typeface="Wingdings 3" charset="2"/>
              <a:buChar char=""/>
            </a:pPr>
            <a:r>
              <a:rPr lang="en-GB" sz="1700" b="1" strike="noStrike">
                <a:solidFill>
                  <a:srgbClr val="FF0000"/>
                </a:solidFill>
                <a:latin typeface="Trebuchet MS"/>
              </a:rPr>
              <a:t>56</a:t>
            </a:r>
            <a:r>
              <a:rPr lang="en-GB" sz="1700" strike="noStrike">
                <a:solidFill>
                  <a:srgbClr val="404040"/>
                </a:solidFill>
                <a:latin typeface="Trebuchet MS"/>
              </a:rPr>
              <a:t> quit at 4 weeks (</a:t>
            </a:r>
            <a:r>
              <a:rPr lang="en-GB" sz="1700" b="1" strike="noStrike">
                <a:solidFill>
                  <a:srgbClr val="FF0000"/>
                </a:solidFill>
                <a:latin typeface="Trebuchet MS"/>
              </a:rPr>
              <a:t>40%</a:t>
            </a:r>
            <a:r>
              <a:rPr lang="en-GB" sz="1700" strike="noStrike">
                <a:solidFill>
                  <a:srgbClr val="404040"/>
                </a:solidFill>
                <a:latin typeface="Trebuchet MS"/>
              </a:rPr>
              <a:t>)</a:t>
            </a:r>
            <a:endParaRPr/>
          </a:p>
          <a:p>
            <a:pPr>
              <a:lnSpc>
                <a:spcPct val="90000"/>
              </a:lnSpc>
              <a:buSzPct val="80000"/>
              <a:buFont typeface="Wingdings 3" charset="2"/>
              <a:buChar char=""/>
            </a:pPr>
            <a:r>
              <a:rPr lang="en-GB" sz="1700" b="1" strike="noStrike">
                <a:solidFill>
                  <a:srgbClr val="FF0000"/>
                </a:solidFill>
                <a:latin typeface="Trebuchet MS"/>
              </a:rPr>
              <a:t>38</a:t>
            </a:r>
            <a:r>
              <a:rPr lang="en-GB" sz="1700" strike="noStrike">
                <a:solidFill>
                  <a:srgbClr val="FF0000"/>
                </a:solidFill>
                <a:latin typeface="Trebuchet MS"/>
              </a:rPr>
              <a:t> </a:t>
            </a:r>
            <a:r>
              <a:rPr lang="en-GB" sz="1700" strike="noStrike">
                <a:solidFill>
                  <a:srgbClr val="404040"/>
                </a:solidFill>
                <a:latin typeface="Trebuchet MS"/>
              </a:rPr>
              <a:t>quit at 12 weeks (</a:t>
            </a:r>
            <a:r>
              <a:rPr lang="en-GB" sz="1700" b="1" strike="noStrike">
                <a:solidFill>
                  <a:srgbClr val="FF0000"/>
                </a:solidFill>
                <a:latin typeface="Trebuchet MS"/>
              </a:rPr>
              <a:t>27%</a:t>
            </a:r>
            <a:r>
              <a:rPr lang="en-GB" sz="1700" strike="noStrike">
                <a:solidFill>
                  <a:srgbClr val="404040"/>
                </a:solidFill>
                <a:latin typeface="Trebuchet MS"/>
              </a:rPr>
              <a:t>)</a:t>
            </a:r>
            <a:endParaRPr/>
          </a:p>
          <a:p>
            <a:pPr>
              <a:lnSpc>
                <a:spcPct val="90000"/>
              </a:lnSpc>
            </a:pPr>
            <a:r>
              <a:rPr lang="en-GB" sz="1700" strike="noStrike">
                <a:solidFill>
                  <a:srgbClr val="404040"/>
                </a:solidFill>
                <a:latin typeface="Trebuchet MS"/>
              </a:rPr>
              <a:t>User feedback was also very positive;</a:t>
            </a:r>
            <a:endParaRPr/>
          </a:p>
          <a:p>
            <a:pPr>
              <a:lnSpc>
                <a:spcPct val="90000"/>
              </a:lnSpc>
              <a:buSzPct val="80000"/>
              <a:buFont typeface="Wingdings 3" charset="2"/>
              <a:buChar char=""/>
            </a:pPr>
            <a:r>
              <a:rPr lang="en-GB" sz="1700" i="1" strike="noStrike">
                <a:solidFill>
                  <a:srgbClr val="404040"/>
                </a:solidFill>
                <a:latin typeface="Trebuchet MS"/>
              </a:rPr>
              <a:t>“I found it positive seeing someone every week and being able to talk to them”</a:t>
            </a:r>
            <a:endParaRPr/>
          </a:p>
          <a:p>
            <a:pPr>
              <a:lnSpc>
                <a:spcPct val="90000"/>
              </a:lnSpc>
              <a:buSzPct val="80000"/>
              <a:buFont typeface="Wingdings 3" charset="2"/>
              <a:buChar char=""/>
            </a:pPr>
            <a:r>
              <a:rPr lang="en-GB" sz="1700" i="1" strike="noStrike">
                <a:solidFill>
                  <a:srgbClr val="404040"/>
                </a:solidFill>
                <a:latin typeface="Trebuchet MS"/>
              </a:rPr>
              <a:t>“It was awesome because it helped me to stop smoking. The CO monitor helped me to see I had done well not smoking”</a:t>
            </a:r>
            <a:endParaRPr/>
          </a:p>
          <a:p>
            <a:pPr>
              <a:lnSpc>
                <a:spcPct val="90000"/>
              </a:lnSpc>
              <a:buSzPct val="80000"/>
              <a:buFont typeface="Wingdings 3" charset="2"/>
              <a:buChar char=""/>
            </a:pPr>
            <a:r>
              <a:rPr lang="en-GB" sz="1700" i="1" strike="noStrike">
                <a:solidFill>
                  <a:srgbClr val="404040"/>
                </a:solidFill>
                <a:latin typeface="Trebuchet MS"/>
              </a:rPr>
              <a:t>“It was really helpful. The most helpful part was he adviser being so friendly every week and having access to NRT without having to buy it”</a:t>
            </a:r>
            <a:endParaRPr/>
          </a:p>
          <a:p>
            <a:pPr>
              <a:lnSpc>
                <a:spcPct val="90000"/>
              </a:lnSpc>
              <a:buSzPct val="80000"/>
              <a:buFont typeface="Wingdings 3" charset="2"/>
              <a:buChar char=""/>
            </a:pPr>
            <a:r>
              <a:rPr lang="en-GB" sz="1700" i="1" strike="noStrike">
                <a:solidFill>
                  <a:srgbClr val="404040"/>
                </a:solidFill>
                <a:latin typeface="Trebuchet MS"/>
              </a:rPr>
              <a:t>“It was good to do the clinic as I found out that the medication does work although I didn’t fully quit smoking”</a:t>
            </a:r>
            <a:endParaRPr/>
          </a:p>
        </p:txBody>
      </p:sp>
    </p:spTree>
  </p:cSld>
  <p:clrMapOvr>
    <a:masterClrMapping/>
  </p:clrMapOvr>
  <p:timing>
    <p:tnLst>
      <p:par>
        <p:cTn xmlns:p14="http://schemas.microsoft.com/office/powerpoint/2010/mai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presetSubtype="0" fill="hold" nodeType="clickEffect">
                                  <p:stCondLst>
                                    <p:cond delay="0"/>
                                  </p:stCondLst>
                                  <p:childTnLst>
                                    <p:set>
                                      <p:cBhvr>
                                        <p:cTn id="6" dur="1" fill="hold">
                                          <p:stCondLst>
                                            <p:cond delay="0"/>
                                          </p:stCondLst>
                                        </p:cTn>
                                        <p:tgtEl>
                                          <p:spTgt spid="891">
                                            <p:txEl>
                                              <p:pRg st="0" end="106"/>
                                            </p:txEl>
                                          </p:spTgt>
                                        </p:tgtEl>
                                        <p:attrNameLst>
                                          <p:attrName>style.visibility</p:attrName>
                                        </p:attrNameLst>
                                      </p:cBhvr>
                                      <p:to>
                                        <p:strVal val="visible"/>
                                      </p:to>
                                    </p:set>
                                    <p:animEffect transition="in" filter="fade">
                                      <p:cBhvr additive="repl">
                                        <p:cTn id="7" dur="500"/>
                                        <p:tgtEl>
                                          <p:spTgt spid="891">
                                            <p:txEl>
                                              <p:pRg st="0" end="106"/>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presetSubtype="0" fill="hold" nodeType="clickEffect">
                                  <p:stCondLst>
                                    <p:cond delay="0"/>
                                  </p:stCondLst>
                                  <p:childTnLst>
                                    <p:set>
                                      <p:cBhvr>
                                        <p:cTn id="11" dur="1" fill="hold">
                                          <p:stCondLst>
                                            <p:cond delay="0"/>
                                          </p:stCondLst>
                                        </p:cTn>
                                        <p:tgtEl>
                                          <p:spTgt spid="891">
                                            <p:txEl>
                                              <p:pRg st="106" end="132"/>
                                            </p:txEl>
                                          </p:spTgt>
                                        </p:tgtEl>
                                        <p:attrNameLst>
                                          <p:attrName>style.visibility</p:attrName>
                                        </p:attrNameLst>
                                      </p:cBhvr>
                                      <p:to>
                                        <p:strVal val="visible"/>
                                      </p:to>
                                    </p:set>
                                    <p:animEffect transition="in" filter="fade">
                                      <p:cBhvr additive="repl">
                                        <p:cTn id="12" dur="500"/>
                                        <p:tgtEl>
                                          <p:spTgt spid="891">
                                            <p:txEl>
                                              <p:pRg st="106" end="132"/>
                                            </p:txEl>
                                          </p:spTgt>
                                        </p:tgtEl>
                                      </p:cBhvr>
                                    </p:animEffect>
                                  </p:childTnLst>
                                </p:cTn>
                              </p:par>
                              <p:par>
                                <p:cTn id="13" presetClass="entr" presetSubtype="0" fill="hold" nodeType="withEffect">
                                  <p:stCondLst>
                                    <p:cond delay="0"/>
                                  </p:stCondLst>
                                  <p:childTnLst>
                                    <p:set>
                                      <p:cBhvr>
                                        <p:cTn id="14" dur="1" fill="hold">
                                          <p:stCondLst>
                                            <p:cond delay="0"/>
                                          </p:stCondLst>
                                        </p:cTn>
                                        <p:tgtEl>
                                          <p:spTgt spid="891">
                                            <p:txEl>
                                              <p:pRg st="132" end="157"/>
                                            </p:txEl>
                                          </p:spTgt>
                                        </p:tgtEl>
                                        <p:attrNameLst>
                                          <p:attrName>style.visibility</p:attrName>
                                        </p:attrNameLst>
                                      </p:cBhvr>
                                      <p:to>
                                        <p:strVal val="visible"/>
                                      </p:to>
                                    </p:set>
                                    <p:animEffect transition="in" filter="fade">
                                      <p:cBhvr additive="repl">
                                        <p:cTn id="15" dur="500"/>
                                        <p:tgtEl>
                                          <p:spTgt spid="891">
                                            <p:txEl>
                                              <p:pRg st="132" end="157"/>
                                            </p:txEl>
                                          </p:spTgt>
                                        </p:tgtEl>
                                      </p:cBhvr>
                                    </p:animEffect>
                                  </p:childTnLst>
                                </p:cTn>
                              </p:par>
                              <p:par>
                                <p:cTn id="16" presetClass="entr" presetSubtype="0" fill="hold" nodeType="withEffect">
                                  <p:stCondLst>
                                    <p:cond delay="0"/>
                                  </p:stCondLst>
                                  <p:childTnLst>
                                    <p:set>
                                      <p:cBhvr>
                                        <p:cTn id="17" dur="1" fill="hold">
                                          <p:stCondLst>
                                            <p:cond delay="0"/>
                                          </p:stCondLst>
                                        </p:cTn>
                                        <p:tgtEl>
                                          <p:spTgt spid="891">
                                            <p:txEl>
                                              <p:pRg st="157" end="183"/>
                                            </p:txEl>
                                          </p:spTgt>
                                        </p:tgtEl>
                                        <p:attrNameLst>
                                          <p:attrName>style.visibility</p:attrName>
                                        </p:attrNameLst>
                                      </p:cBhvr>
                                      <p:to>
                                        <p:strVal val="visible"/>
                                      </p:to>
                                    </p:set>
                                    <p:animEffect transition="in" filter="fade">
                                      <p:cBhvr additive="repl">
                                        <p:cTn id="18" dur="500"/>
                                        <p:tgtEl>
                                          <p:spTgt spid="891">
                                            <p:txEl>
                                              <p:pRg st="157" end="183"/>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presetSubtype="0" fill="hold" nodeType="clickEffect">
                                  <p:stCondLst>
                                    <p:cond delay="0"/>
                                  </p:stCondLst>
                                  <p:childTnLst>
                                    <p:set>
                                      <p:cBhvr>
                                        <p:cTn id="22" dur="1" fill="hold">
                                          <p:stCondLst>
                                            <p:cond delay="0"/>
                                          </p:stCondLst>
                                        </p:cTn>
                                        <p:tgtEl>
                                          <p:spTgt spid="891">
                                            <p:txEl>
                                              <p:pRg st="183" end="221"/>
                                            </p:txEl>
                                          </p:spTgt>
                                        </p:tgtEl>
                                        <p:attrNameLst>
                                          <p:attrName>style.visibility</p:attrName>
                                        </p:attrNameLst>
                                      </p:cBhvr>
                                      <p:to>
                                        <p:strVal val="visible"/>
                                      </p:to>
                                    </p:set>
                                    <p:animEffect transition="in" filter="fade">
                                      <p:cBhvr additive="repl">
                                        <p:cTn id="23" dur="500"/>
                                        <p:tgtEl>
                                          <p:spTgt spid="891">
                                            <p:txEl>
                                              <p:pRg st="183" end="221"/>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presetSubtype="0" fill="hold" nodeType="clickEffect">
                                  <p:stCondLst>
                                    <p:cond delay="0"/>
                                  </p:stCondLst>
                                  <p:childTnLst>
                                    <p:set>
                                      <p:cBhvr>
                                        <p:cTn id="27" dur="1" fill="hold">
                                          <p:stCondLst>
                                            <p:cond delay="0"/>
                                          </p:stCondLst>
                                        </p:cTn>
                                        <p:tgtEl>
                                          <p:spTgt spid="891">
                                            <p:txEl>
                                              <p:pRg st="221" end="300"/>
                                            </p:txEl>
                                          </p:spTgt>
                                        </p:tgtEl>
                                        <p:attrNameLst>
                                          <p:attrName>style.visibility</p:attrName>
                                        </p:attrNameLst>
                                      </p:cBhvr>
                                      <p:to>
                                        <p:strVal val="visible"/>
                                      </p:to>
                                    </p:set>
                                    <p:animEffect transition="in" filter="fade">
                                      <p:cBhvr additive="repl">
                                        <p:cTn id="28" dur="500"/>
                                        <p:tgtEl>
                                          <p:spTgt spid="891">
                                            <p:txEl>
                                              <p:pRg st="221" end="300"/>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presetSubtype="0" fill="hold" nodeType="clickEffect">
                                  <p:stCondLst>
                                    <p:cond delay="0"/>
                                  </p:stCondLst>
                                  <p:childTnLst>
                                    <p:set>
                                      <p:cBhvr>
                                        <p:cTn id="32" dur="1" fill="hold">
                                          <p:stCondLst>
                                            <p:cond delay="0"/>
                                          </p:stCondLst>
                                        </p:cTn>
                                        <p:tgtEl>
                                          <p:spTgt spid="891">
                                            <p:txEl>
                                              <p:pRg st="300" end="415"/>
                                            </p:txEl>
                                          </p:spTgt>
                                        </p:tgtEl>
                                        <p:attrNameLst>
                                          <p:attrName>style.visibility</p:attrName>
                                        </p:attrNameLst>
                                      </p:cBhvr>
                                      <p:to>
                                        <p:strVal val="visible"/>
                                      </p:to>
                                    </p:set>
                                    <p:animEffect transition="in" filter="fade">
                                      <p:cBhvr additive="repl">
                                        <p:cTn id="33" dur="500"/>
                                        <p:tgtEl>
                                          <p:spTgt spid="891">
                                            <p:txEl>
                                              <p:pRg st="300" end="415"/>
                                            </p:txEl>
                                          </p:spTgt>
                                        </p:tgtEl>
                                      </p:cBhvr>
                                    </p:animEffect>
                                  </p:childTnLst>
                                </p:cTn>
                              </p:par>
                            </p:childTnLst>
                          </p:cTn>
                        </p:par>
                      </p:childTnLst>
                    </p:cTn>
                  </p:par>
                  <p:par>
                    <p:cTn id="34" fill="hold">
                      <p:stCondLst>
                        <p:cond delay="indefinite"/>
                      </p:stCondLst>
                      <p:childTnLst>
                        <p:par>
                          <p:cTn id="35" fill="hold">
                            <p:stCondLst>
                              <p:cond delay="0"/>
                            </p:stCondLst>
                            <p:childTnLst>
                              <p:par>
                                <p:cTn id="36" presetClass="entr" presetSubtype="0" fill="hold" nodeType="clickEffect">
                                  <p:stCondLst>
                                    <p:cond delay="0"/>
                                  </p:stCondLst>
                                  <p:childTnLst>
                                    <p:set>
                                      <p:cBhvr>
                                        <p:cTn id="37" dur="1" fill="hold">
                                          <p:stCondLst>
                                            <p:cond delay="0"/>
                                          </p:stCondLst>
                                        </p:cTn>
                                        <p:tgtEl>
                                          <p:spTgt spid="891">
                                            <p:txEl>
                                              <p:pRg st="415" end="556"/>
                                            </p:txEl>
                                          </p:spTgt>
                                        </p:tgtEl>
                                        <p:attrNameLst>
                                          <p:attrName>style.visibility</p:attrName>
                                        </p:attrNameLst>
                                      </p:cBhvr>
                                      <p:to>
                                        <p:strVal val="visible"/>
                                      </p:to>
                                    </p:set>
                                    <p:animEffect transition="in" filter="fade">
                                      <p:cBhvr additive="repl">
                                        <p:cTn id="38" dur="500"/>
                                        <p:tgtEl>
                                          <p:spTgt spid="891">
                                            <p:txEl>
                                              <p:pRg st="415" end="556"/>
                                            </p:txEl>
                                          </p:spTgt>
                                        </p:tgtEl>
                                      </p:cBhvr>
                                    </p:animEffect>
                                  </p:childTnLst>
                                </p:cTn>
                              </p:par>
                            </p:childTnLst>
                          </p:cTn>
                        </p:par>
                      </p:childTnLst>
                    </p:cTn>
                  </p:par>
                  <p:par>
                    <p:cTn id="39" fill="hold">
                      <p:stCondLst>
                        <p:cond delay="indefinite"/>
                      </p:stCondLst>
                      <p:childTnLst>
                        <p:par>
                          <p:cTn id="40" fill="hold">
                            <p:stCondLst>
                              <p:cond delay="0"/>
                            </p:stCondLst>
                            <p:childTnLst>
                              <p:par>
                                <p:cTn id="41" presetClass="entr" presetSubtype="0" fill="hold" nodeType="clickEffect">
                                  <p:stCondLst>
                                    <p:cond delay="0"/>
                                  </p:stCondLst>
                                  <p:childTnLst>
                                    <p:set>
                                      <p:cBhvr>
                                        <p:cTn id="42" dur="1" fill="hold">
                                          <p:stCondLst>
                                            <p:cond delay="0"/>
                                          </p:stCondLst>
                                        </p:cTn>
                                        <p:tgtEl>
                                          <p:spTgt spid="891">
                                            <p:txEl>
                                              <p:pRg st="556" end="669"/>
                                            </p:txEl>
                                          </p:spTgt>
                                        </p:tgtEl>
                                        <p:attrNameLst>
                                          <p:attrName>style.visibility</p:attrName>
                                        </p:attrNameLst>
                                      </p:cBhvr>
                                      <p:to>
                                        <p:strVal val="visible"/>
                                      </p:to>
                                    </p:set>
                                    <p:animEffect transition="in" filter="fade">
                                      <p:cBhvr additive="repl">
                                        <p:cTn id="43" dur="500"/>
                                        <p:tgtEl>
                                          <p:spTgt spid="891">
                                            <p:txEl>
                                              <p:pRg st="556" end="66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2" name="TextShape 1"/>
          <p:cNvSpPr txBox="1"/>
          <p:nvPr/>
        </p:nvSpPr>
        <p:spPr>
          <a:xfrm>
            <a:off x="677160" y="609480"/>
            <a:ext cx="8596800" cy="1320840"/>
          </a:xfrm>
          <a:prstGeom prst="rect">
            <a:avLst/>
          </a:prstGeom>
          <a:noFill/>
          <a:ln w="12600">
            <a:noFill/>
          </a:ln>
        </p:spPr>
        <p:txBody>
          <a:bodyPr anchorCtr="1"/>
          <a:lstStyle/>
          <a:p>
            <a:pPr algn="ctr">
              <a:lnSpc>
                <a:spcPct val="100000"/>
              </a:lnSpc>
            </a:pPr>
            <a:r>
              <a:rPr lang="en-GB" sz="3600" strike="noStrike">
                <a:solidFill>
                  <a:srgbClr val="90C226"/>
                </a:solidFill>
                <a:latin typeface="Trebuchet MS"/>
              </a:rPr>
              <a:t>Thank You!</a:t>
            </a:r>
            <a:endParaRPr/>
          </a:p>
        </p:txBody>
      </p:sp>
      <p:sp>
        <p:nvSpPr>
          <p:cNvPr id="893" name="TextShape 2"/>
          <p:cNvSpPr txBox="1"/>
          <p:nvPr/>
        </p:nvSpPr>
        <p:spPr>
          <a:xfrm>
            <a:off x="677160" y="2160720"/>
            <a:ext cx="8596800" cy="3880800"/>
          </a:xfrm>
          <a:prstGeom prst="rect">
            <a:avLst/>
          </a:prstGeom>
          <a:noFill/>
          <a:ln w="12600">
            <a:noFill/>
          </a:ln>
        </p:spPr>
        <p:txBody>
          <a:bodyPr anchorCtr="1"/>
          <a:lstStyle/>
          <a:p>
            <a:pPr algn="ctr">
              <a:lnSpc>
                <a:spcPct val="100000"/>
              </a:lnSpc>
            </a:pPr>
            <a:r>
              <a:rPr lang="en-GB" sz="2800" strike="noStrike">
                <a:solidFill>
                  <a:srgbClr val="404040"/>
                </a:solidFill>
                <a:latin typeface="Trebuchet MS"/>
              </a:rPr>
              <a:t>We will be happy to answer any questions you have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4" name="TextShape 1"/>
          <p:cNvSpPr txBox="1"/>
          <p:nvPr/>
        </p:nvSpPr>
        <p:spPr>
          <a:xfrm>
            <a:off x="677160" y="609480"/>
            <a:ext cx="8596800" cy="1320840"/>
          </a:xfrm>
          <a:prstGeom prst="rect">
            <a:avLst/>
          </a:prstGeom>
          <a:noFill/>
          <a:ln w="12600">
            <a:noFill/>
          </a:ln>
        </p:spPr>
        <p:txBody>
          <a:bodyPr anchorCtr="1"/>
          <a:lstStyle/>
          <a:p>
            <a:pPr algn="ctr">
              <a:lnSpc>
                <a:spcPct val="100000"/>
              </a:lnSpc>
            </a:pPr>
            <a:r>
              <a:rPr lang="en-GB" sz="3600" b="1" strike="noStrike">
                <a:solidFill>
                  <a:srgbClr val="90C226"/>
                </a:solidFill>
                <a:latin typeface="Trebuchet MS"/>
              </a:rPr>
              <a:t>Smoking and Young People</a:t>
            </a:r>
            <a:endParaRPr/>
          </a:p>
        </p:txBody>
      </p:sp>
      <p:sp>
        <p:nvSpPr>
          <p:cNvPr id="855" name="TextShape 2"/>
          <p:cNvSpPr txBox="1"/>
          <p:nvPr/>
        </p:nvSpPr>
        <p:spPr>
          <a:xfrm>
            <a:off x="677160" y="1930320"/>
            <a:ext cx="8596800" cy="4110840"/>
          </a:xfrm>
          <a:prstGeom prst="rect">
            <a:avLst/>
          </a:prstGeom>
          <a:noFill/>
          <a:ln w="12600">
            <a:noFill/>
          </a:ln>
        </p:spPr>
        <p:txBody>
          <a:bodyPr/>
          <a:lstStyle/>
          <a:p>
            <a:pPr>
              <a:lnSpc>
                <a:spcPct val="100000"/>
              </a:lnSpc>
              <a:buSzPct val="80000"/>
              <a:buFont typeface="Wingdings 3" charset="2"/>
              <a:buChar char=""/>
            </a:pPr>
            <a:r>
              <a:rPr lang="en-GB" sz="2000" strike="noStrike">
                <a:solidFill>
                  <a:srgbClr val="404040"/>
                </a:solidFill>
                <a:latin typeface="Trebuchet MS"/>
              </a:rPr>
              <a:t>In the UK and USA, around one in four young people smoke, with between 80,000 and 100,000 young people initiating smoking every single day globally (Stanton &amp; Grimshaw, 2013)</a:t>
            </a:r>
            <a:endParaRPr/>
          </a:p>
          <a:p>
            <a:pPr>
              <a:lnSpc>
                <a:spcPct val="100000"/>
              </a:lnSpc>
              <a:buSzPct val="80000"/>
              <a:buFont typeface="Wingdings 3" charset="2"/>
              <a:buChar char=""/>
            </a:pPr>
            <a:r>
              <a:rPr lang="en-GB" sz="2000" strike="noStrike">
                <a:solidFill>
                  <a:srgbClr val="404040"/>
                </a:solidFill>
                <a:latin typeface="Trebuchet MS"/>
              </a:rPr>
              <a:t>Whilst there is some evidence to suggest community interventions reduce uptake of smoking in young people, evidence is neither strong nor concrete (Carson, Brinn, Labiszewski, Esterman, Chang, &amp; Smith, 2013)</a:t>
            </a:r>
            <a:endParaRPr/>
          </a:p>
          <a:p>
            <a:pPr>
              <a:lnSpc>
                <a:spcPct val="100000"/>
              </a:lnSpc>
              <a:buSzPct val="80000"/>
              <a:buFont typeface="Wingdings 3" charset="2"/>
              <a:buChar char=""/>
            </a:pPr>
            <a:r>
              <a:rPr lang="en-GB" sz="2000" strike="noStrike">
                <a:solidFill>
                  <a:srgbClr val="404040"/>
                </a:solidFill>
                <a:latin typeface="Trebuchet MS"/>
              </a:rPr>
              <a:t>Smoking cessation programmes can often be difficult to engage young people, with the majority generally been tailored to the needs of adult smokers, which, perhaps do not meeting the needs of younger service users</a:t>
            </a:r>
            <a:endParaRPr/>
          </a:p>
          <a:p>
            <a:pPr>
              <a:lnSpc>
                <a:spcPct val="100000"/>
              </a:lnSpc>
            </a:pPr>
            <a:endParaRPr/>
          </a:p>
        </p:txBody>
      </p:sp>
    </p:spTree>
  </p:cSld>
  <p:clrMapOvr>
    <a:masterClrMapping/>
  </p:clrMapOvr>
  <p:timing>
    <p:tnLst>
      <p:par>
        <p:cTn xmlns:p14="http://schemas.microsoft.com/office/powerpoint/2010/mai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presetSubtype="0" fill="hold" nodeType="clickEffect">
                                  <p:stCondLst>
                                    <p:cond delay="0"/>
                                  </p:stCondLst>
                                  <p:childTnLst>
                                    <p:set>
                                      <p:cBhvr>
                                        <p:cTn id="6" dur="1" fill="hold">
                                          <p:stCondLst>
                                            <p:cond delay="0"/>
                                          </p:stCondLst>
                                        </p:cTn>
                                        <p:tgtEl>
                                          <p:spTgt spid="855">
                                            <p:txEl>
                                              <p:pRg st="0" end="175"/>
                                            </p:txEl>
                                          </p:spTgt>
                                        </p:tgtEl>
                                        <p:attrNameLst>
                                          <p:attrName>style.visibility</p:attrName>
                                        </p:attrNameLst>
                                      </p:cBhvr>
                                      <p:to>
                                        <p:strVal val="visible"/>
                                      </p:to>
                                    </p:set>
                                    <p:animEffect transition="in" filter="fade">
                                      <p:cBhvr additive="repl">
                                        <p:cTn id="7" dur="500"/>
                                        <p:tgtEl>
                                          <p:spTgt spid="855">
                                            <p:txEl>
                                              <p:pRg st="0" end="175"/>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presetSubtype="0" fill="hold" nodeType="clickEffect">
                                  <p:stCondLst>
                                    <p:cond delay="0"/>
                                  </p:stCondLst>
                                  <p:childTnLst>
                                    <p:set>
                                      <p:cBhvr>
                                        <p:cTn id="11" dur="1" fill="hold">
                                          <p:stCondLst>
                                            <p:cond delay="0"/>
                                          </p:stCondLst>
                                        </p:cTn>
                                        <p:tgtEl>
                                          <p:spTgt spid="855">
                                            <p:txEl>
                                              <p:pRg st="175" end="383"/>
                                            </p:txEl>
                                          </p:spTgt>
                                        </p:tgtEl>
                                        <p:attrNameLst>
                                          <p:attrName>style.visibility</p:attrName>
                                        </p:attrNameLst>
                                      </p:cBhvr>
                                      <p:to>
                                        <p:strVal val="visible"/>
                                      </p:to>
                                    </p:set>
                                    <p:animEffect transition="in" filter="fade">
                                      <p:cBhvr additive="repl">
                                        <p:cTn id="12" dur="500"/>
                                        <p:tgtEl>
                                          <p:spTgt spid="855">
                                            <p:txEl>
                                              <p:pRg st="175" end="383"/>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presetSubtype="0" fill="hold" nodeType="clickEffect">
                                  <p:stCondLst>
                                    <p:cond delay="0"/>
                                  </p:stCondLst>
                                  <p:childTnLst>
                                    <p:set>
                                      <p:cBhvr>
                                        <p:cTn id="16" dur="1" fill="hold">
                                          <p:stCondLst>
                                            <p:cond delay="0"/>
                                          </p:stCondLst>
                                        </p:cTn>
                                        <p:tgtEl>
                                          <p:spTgt spid="855">
                                            <p:txEl>
                                              <p:pRg st="383" end="597"/>
                                            </p:txEl>
                                          </p:spTgt>
                                        </p:tgtEl>
                                        <p:attrNameLst>
                                          <p:attrName>style.visibility</p:attrName>
                                        </p:attrNameLst>
                                      </p:cBhvr>
                                      <p:to>
                                        <p:strVal val="visible"/>
                                      </p:to>
                                    </p:set>
                                    <p:animEffect transition="in" filter="fade">
                                      <p:cBhvr additive="repl">
                                        <p:cTn id="17" dur="500"/>
                                        <p:tgtEl>
                                          <p:spTgt spid="855">
                                            <p:txEl>
                                              <p:pRg st="383" end="59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6" name="TextShape 1"/>
          <p:cNvSpPr txBox="1"/>
          <p:nvPr/>
        </p:nvSpPr>
        <p:spPr>
          <a:xfrm>
            <a:off x="677160" y="609480"/>
            <a:ext cx="8596800" cy="1320840"/>
          </a:xfrm>
          <a:prstGeom prst="rect">
            <a:avLst/>
          </a:prstGeom>
          <a:noFill/>
          <a:ln w="12600">
            <a:noFill/>
          </a:ln>
        </p:spPr>
        <p:txBody>
          <a:bodyPr anchorCtr="1"/>
          <a:lstStyle/>
          <a:p>
            <a:pPr algn="ctr">
              <a:lnSpc>
                <a:spcPct val="100000"/>
              </a:lnSpc>
            </a:pPr>
            <a:r>
              <a:rPr lang="en-GB" sz="3600" b="1" strike="noStrike">
                <a:solidFill>
                  <a:srgbClr val="90C226"/>
                </a:solidFill>
                <a:latin typeface="Trebuchet MS"/>
              </a:rPr>
              <a:t>Smoking Cessation in Young People – Challenges Presented</a:t>
            </a:r>
            <a:endParaRPr/>
          </a:p>
        </p:txBody>
      </p:sp>
      <p:sp>
        <p:nvSpPr>
          <p:cNvPr id="857" name="TextShape 2"/>
          <p:cNvSpPr txBox="1"/>
          <p:nvPr/>
        </p:nvSpPr>
        <p:spPr>
          <a:xfrm>
            <a:off x="677160" y="2160720"/>
            <a:ext cx="8596800" cy="3880800"/>
          </a:xfrm>
          <a:prstGeom prst="rect">
            <a:avLst/>
          </a:prstGeom>
          <a:noFill/>
          <a:ln w="12600">
            <a:noFill/>
          </a:ln>
        </p:spPr>
        <p:txBody>
          <a:bodyPr anchorCtr="1"/>
          <a:lstStyle/>
          <a:p>
            <a:pPr algn="ctr">
              <a:lnSpc>
                <a:spcPct val="100000"/>
              </a:lnSpc>
            </a:pPr>
            <a:r>
              <a:rPr lang="en-GB" sz="2800" i="1" strike="noStrike">
                <a:solidFill>
                  <a:srgbClr val="404040"/>
                </a:solidFill>
                <a:latin typeface="Trebuchet MS"/>
              </a:rPr>
              <a:t>“Teenagers who are less successful in school… more rebellious, and doing less well in meeting expectations of parents and traditional authorities are more likely to be attracted to smoking at an early age and begin using cigarettes as a means of defining themselves as tough, cool, and independent of authority.” (Sarafino, 2008)</a:t>
            </a:r>
            <a:endParaRPr/>
          </a:p>
          <a:p>
            <a:pPr algn="ctr">
              <a:lnSpc>
                <a:spcPct val="100000"/>
              </a:lnSpc>
            </a:pPr>
            <a:endParaRPr/>
          </a:p>
        </p:txBody>
      </p:sp>
    </p:spTree>
  </p:cSld>
  <p:clrMapOvr>
    <a:masterClrMapping/>
  </p:clrMapOvr>
  <p:timing>
    <p:tnLst>
      <p:par>
        <p:cTn xmlns:p14="http://schemas.microsoft.com/office/powerpoint/2010/mai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presetSubtype="0" fill="hold" nodeType="clickEffect">
                                  <p:stCondLst>
                                    <p:cond delay="0"/>
                                  </p:stCondLst>
                                  <p:childTnLst>
                                    <p:set>
                                      <p:cBhvr>
                                        <p:cTn id="6" dur="1" fill="hold">
                                          <p:stCondLst>
                                            <p:cond delay="0"/>
                                          </p:stCondLst>
                                        </p:cTn>
                                        <p:tgtEl>
                                          <p:spTgt spid="857">
                                            <p:txEl>
                                              <p:pRg st="0" end="330"/>
                                            </p:txEl>
                                          </p:spTgt>
                                        </p:tgtEl>
                                        <p:attrNameLst>
                                          <p:attrName>style.visibility</p:attrName>
                                        </p:attrNameLst>
                                      </p:cBhvr>
                                      <p:to>
                                        <p:strVal val="visible"/>
                                      </p:to>
                                    </p:set>
                                    <p:animEffect transition="in" filter="fade">
                                      <p:cBhvr additive="repl">
                                        <p:cTn id="7" dur="500"/>
                                        <p:tgtEl>
                                          <p:spTgt spid="857">
                                            <p:txEl>
                                              <p:pRg st="0" end="33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8" name="TextShape 1"/>
          <p:cNvSpPr txBox="1"/>
          <p:nvPr/>
        </p:nvSpPr>
        <p:spPr>
          <a:xfrm>
            <a:off x="677160" y="609480"/>
            <a:ext cx="8596800" cy="1320840"/>
          </a:xfrm>
          <a:prstGeom prst="rect">
            <a:avLst/>
          </a:prstGeom>
          <a:noFill/>
          <a:ln w="12600">
            <a:noFill/>
          </a:ln>
        </p:spPr>
        <p:txBody>
          <a:bodyPr anchorCtr="1"/>
          <a:lstStyle/>
          <a:p>
            <a:pPr algn="ctr">
              <a:lnSpc>
                <a:spcPct val="100000"/>
              </a:lnSpc>
            </a:pPr>
            <a:r>
              <a:rPr lang="en-GB" sz="3600" b="1" strike="noStrike">
                <a:solidFill>
                  <a:srgbClr val="90C226"/>
                </a:solidFill>
                <a:latin typeface="Trebuchet MS"/>
              </a:rPr>
              <a:t>Young People and Smoking in Sandwell, West Midlands</a:t>
            </a:r>
            <a:endParaRPr/>
          </a:p>
        </p:txBody>
      </p:sp>
      <p:sp>
        <p:nvSpPr>
          <p:cNvPr id="859" name="TextShape 2"/>
          <p:cNvSpPr txBox="1"/>
          <p:nvPr/>
        </p:nvSpPr>
        <p:spPr>
          <a:xfrm>
            <a:off x="677160" y="2160720"/>
            <a:ext cx="8596800" cy="3880800"/>
          </a:xfrm>
          <a:prstGeom prst="rect">
            <a:avLst/>
          </a:prstGeom>
          <a:noFill/>
          <a:ln w="12600">
            <a:noFill/>
          </a:ln>
        </p:spPr>
        <p:txBody>
          <a:bodyPr/>
          <a:lstStyle/>
          <a:p>
            <a:pPr>
              <a:lnSpc>
                <a:spcPct val="100000"/>
              </a:lnSpc>
              <a:buSzPct val="80000"/>
              <a:buFont typeface="Wingdings 3" charset="2"/>
              <a:buChar char=""/>
            </a:pPr>
            <a:r>
              <a:rPr lang="en-GB" sz="2000" strike="noStrike">
                <a:solidFill>
                  <a:srgbClr val="404040"/>
                </a:solidFill>
                <a:latin typeface="Trebuchet MS"/>
              </a:rPr>
              <a:t>In Sandwell, approximately </a:t>
            </a:r>
            <a:r>
              <a:rPr lang="en-GB" sz="2000" b="1" strike="noStrike">
                <a:solidFill>
                  <a:srgbClr val="404040"/>
                </a:solidFill>
                <a:latin typeface="Trebuchet MS"/>
              </a:rPr>
              <a:t>2.6% of 11-15 year olds</a:t>
            </a:r>
            <a:r>
              <a:rPr lang="en-GB" sz="2000" strike="noStrike">
                <a:solidFill>
                  <a:srgbClr val="404040"/>
                </a:solidFill>
                <a:latin typeface="Trebuchet MS"/>
              </a:rPr>
              <a:t>, </a:t>
            </a:r>
            <a:r>
              <a:rPr lang="en-GB" sz="2000" b="1" strike="noStrike">
                <a:solidFill>
                  <a:srgbClr val="404040"/>
                </a:solidFill>
                <a:latin typeface="Trebuchet MS"/>
              </a:rPr>
              <a:t>7.2% of 15 year olds</a:t>
            </a:r>
            <a:r>
              <a:rPr lang="en-GB" sz="2000" strike="noStrike">
                <a:solidFill>
                  <a:srgbClr val="404040"/>
                </a:solidFill>
                <a:latin typeface="Trebuchet MS"/>
              </a:rPr>
              <a:t>, and </a:t>
            </a:r>
            <a:r>
              <a:rPr lang="en-GB" sz="2000" b="1" strike="noStrike">
                <a:solidFill>
                  <a:srgbClr val="404040"/>
                </a:solidFill>
                <a:latin typeface="Trebuchet MS"/>
              </a:rPr>
              <a:t>12.4% of 16-17 year olds </a:t>
            </a:r>
            <a:r>
              <a:rPr lang="en-GB" sz="2000" strike="noStrike">
                <a:solidFill>
                  <a:srgbClr val="404040"/>
                </a:solidFill>
                <a:latin typeface="Trebuchet MS"/>
              </a:rPr>
              <a:t>are estimated to be regular smokers (Public Health England, 2013) highlighting the need for targeted intervention </a:t>
            </a:r>
            <a:endParaRPr/>
          </a:p>
          <a:p>
            <a:pPr>
              <a:lnSpc>
                <a:spcPct val="100000"/>
              </a:lnSpc>
              <a:buSzPct val="80000"/>
              <a:buFont typeface="Wingdings 3" charset="2"/>
              <a:buChar char=""/>
            </a:pPr>
            <a:r>
              <a:rPr lang="en-GB" sz="2000" strike="noStrike">
                <a:solidFill>
                  <a:srgbClr val="404040"/>
                </a:solidFill>
                <a:latin typeface="Trebuchet MS"/>
              </a:rPr>
              <a:t>As part of Quit 51’s provider contract with Sandwell Council, Quit 51 wanted to provide a targeted service for young people living in Sandwell</a:t>
            </a:r>
            <a:endParaRPr/>
          </a:p>
          <a:p>
            <a:pPr>
              <a:lnSpc>
                <a:spcPct val="100000"/>
              </a:lnSpc>
              <a:buSzPct val="80000"/>
              <a:buFont typeface="Wingdings 3" charset="2"/>
              <a:buChar char=""/>
            </a:pPr>
            <a:r>
              <a:rPr lang="en-GB" sz="2000" strike="noStrike">
                <a:solidFill>
                  <a:srgbClr val="404040"/>
                </a:solidFill>
                <a:latin typeface="Trebuchet MS"/>
              </a:rPr>
              <a:t>A partnership was formed in Sandwell with DECCA, (Drug Education, Counselling and confidential Advice) a service who work with young people specifically targeting drug use</a:t>
            </a:r>
            <a:endParaRPr/>
          </a:p>
          <a:p>
            <a:pPr>
              <a:lnSpc>
                <a:spcPct val="100000"/>
              </a:lnSpc>
            </a:pPr>
            <a:endParaRPr/>
          </a:p>
          <a:p>
            <a:pPr>
              <a:lnSpc>
                <a:spcPct val="100000"/>
              </a:lnSpc>
              <a:buSzPct val="80000"/>
              <a:buFont typeface="Wingdings 3" charset="2"/>
              <a:buChar char=""/>
            </a:pPr>
            <a:endParaRPr/>
          </a:p>
        </p:txBody>
      </p:sp>
    </p:spTree>
  </p:cSld>
  <p:clrMapOvr>
    <a:masterClrMapping/>
  </p:clrMapOvr>
  <p:timing>
    <p:tnLst>
      <p:par>
        <p:cTn xmlns:p14="http://schemas.microsoft.com/office/powerpoint/2010/mai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presetSubtype="0" fill="hold" nodeType="clickEffect">
                                  <p:stCondLst>
                                    <p:cond delay="0"/>
                                  </p:stCondLst>
                                  <p:childTnLst>
                                    <p:set>
                                      <p:cBhvr>
                                        <p:cTn id="6" dur="1" fill="hold">
                                          <p:stCondLst>
                                            <p:cond delay="0"/>
                                          </p:stCondLst>
                                        </p:cTn>
                                        <p:tgtEl>
                                          <p:spTgt spid="859">
                                            <p:txEl>
                                              <p:pRg st="0" end="218"/>
                                            </p:txEl>
                                          </p:spTgt>
                                        </p:tgtEl>
                                        <p:attrNameLst>
                                          <p:attrName>style.visibility</p:attrName>
                                        </p:attrNameLst>
                                      </p:cBhvr>
                                      <p:to>
                                        <p:strVal val="visible"/>
                                      </p:to>
                                    </p:set>
                                    <p:animEffect transition="in" filter="fade">
                                      <p:cBhvr additive="repl">
                                        <p:cTn id="7" dur="500"/>
                                        <p:tgtEl>
                                          <p:spTgt spid="859">
                                            <p:txEl>
                                              <p:pRg st="0" end="218"/>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presetSubtype="0" fill="hold" nodeType="clickEffect">
                                  <p:stCondLst>
                                    <p:cond delay="0"/>
                                  </p:stCondLst>
                                  <p:childTnLst>
                                    <p:set>
                                      <p:cBhvr>
                                        <p:cTn id="11" dur="1" fill="hold">
                                          <p:stCondLst>
                                            <p:cond delay="0"/>
                                          </p:stCondLst>
                                        </p:cTn>
                                        <p:tgtEl>
                                          <p:spTgt spid="859">
                                            <p:txEl>
                                              <p:pRg st="218" end="361"/>
                                            </p:txEl>
                                          </p:spTgt>
                                        </p:tgtEl>
                                        <p:attrNameLst>
                                          <p:attrName>style.visibility</p:attrName>
                                        </p:attrNameLst>
                                      </p:cBhvr>
                                      <p:to>
                                        <p:strVal val="visible"/>
                                      </p:to>
                                    </p:set>
                                    <p:animEffect transition="in" filter="fade">
                                      <p:cBhvr additive="repl">
                                        <p:cTn id="12" dur="500"/>
                                        <p:tgtEl>
                                          <p:spTgt spid="859">
                                            <p:txEl>
                                              <p:pRg st="218" end="361"/>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presetSubtype="0" fill="hold" nodeType="clickEffect">
                                  <p:stCondLst>
                                    <p:cond delay="0"/>
                                  </p:stCondLst>
                                  <p:childTnLst>
                                    <p:set>
                                      <p:cBhvr>
                                        <p:cTn id="16" dur="1" fill="hold">
                                          <p:stCondLst>
                                            <p:cond delay="0"/>
                                          </p:stCondLst>
                                        </p:cTn>
                                        <p:tgtEl>
                                          <p:spTgt spid="859">
                                            <p:txEl>
                                              <p:pRg st="361" end="533"/>
                                            </p:txEl>
                                          </p:spTgt>
                                        </p:tgtEl>
                                        <p:attrNameLst>
                                          <p:attrName>style.visibility</p:attrName>
                                        </p:attrNameLst>
                                      </p:cBhvr>
                                      <p:to>
                                        <p:strVal val="visible"/>
                                      </p:to>
                                    </p:set>
                                    <p:animEffect transition="in" filter="fade">
                                      <p:cBhvr additive="repl">
                                        <p:cTn id="17" dur="500"/>
                                        <p:tgtEl>
                                          <p:spTgt spid="859">
                                            <p:txEl>
                                              <p:pRg st="361" end="53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 name="TextShape 1"/>
          <p:cNvSpPr txBox="1"/>
          <p:nvPr/>
        </p:nvSpPr>
        <p:spPr>
          <a:xfrm>
            <a:off x="677160" y="609480"/>
            <a:ext cx="8596800" cy="1320840"/>
          </a:xfrm>
          <a:prstGeom prst="rect">
            <a:avLst/>
          </a:prstGeom>
          <a:noFill/>
          <a:ln w="12600">
            <a:noFill/>
          </a:ln>
        </p:spPr>
        <p:txBody>
          <a:bodyPr anchorCtr="1"/>
          <a:lstStyle/>
          <a:p>
            <a:pPr algn="ctr">
              <a:lnSpc>
                <a:spcPct val="100000"/>
              </a:lnSpc>
            </a:pPr>
            <a:r>
              <a:rPr lang="en-GB" sz="3600" b="1" strike="noStrike">
                <a:solidFill>
                  <a:srgbClr val="90C226"/>
                </a:solidFill>
                <a:latin typeface="Trebuchet MS"/>
              </a:rPr>
              <a:t>Quit 51 Service Aims:</a:t>
            </a:r>
            <a:endParaRPr/>
          </a:p>
        </p:txBody>
      </p:sp>
      <p:sp>
        <p:nvSpPr>
          <p:cNvPr id="861" name="TextShape 2"/>
          <p:cNvSpPr txBox="1"/>
          <p:nvPr/>
        </p:nvSpPr>
        <p:spPr>
          <a:xfrm>
            <a:off x="677160" y="1588320"/>
            <a:ext cx="8596800" cy="4453200"/>
          </a:xfrm>
          <a:prstGeom prst="rect">
            <a:avLst/>
          </a:prstGeom>
          <a:noFill/>
          <a:ln w="12600">
            <a:noFill/>
          </a:ln>
        </p:spPr>
        <p:txBody>
          <a:bodyPr/>
          <a:lstStyle/>
          <a:p>
            <a:pPr>
              <a:lnSpc>
                <a:spcPct val="90000"/>
              </a:lnSpc>
            </a:pPr>
            <a:r>
              <a:rPr lang="en-GB" sz="2000" strike="noStrike">
                <a:solidFill>
                  <a:srgbClr val="404040"/>
                </a:solidFill>
                <a:latin typeface="Trebuchet MS"/>
              </a:rPr>
              <a:t>Along with DECCA, Quit 51 provides a service which;</a:t>
            </a:r>
            <a:endParaRPr/>
          </a:p>
          <a:p>
            <a:pPr>
              <a:lnSpc>
                <a:spcPct val="90000"/>
              </a:lnSpc>
              <a:buSzPct val="80000"/>
              <a:buFont typeface="Wingdings 3" charset="2"/>
              <a:buChar char=""/>
            </a:pPr>
            <a:r>
              <a:rPr lang="en-GB" sz="2000" b="1" strike="noStrike">
                <a:solidFill>
                  <a:srgbClr val="404040"/>
                </a:solidFill>
                <a:latin typeface="Trebuchet MS"/>
              </a:rPr>
              <a:t>Engages 12-17 year olds </a:t>
            </a:r>
            <a:r>
              <a:rPr lang="en-GB" sz="2000" strike="noStrike">
                <a:solidFill>
                  <a:srgbClr val="404040"/>
                </a:solidFill>
                <a:latin typeface="Trebuchet MS"/>
              </a:rPr>
              <a:t>in their schools</a:t>
            </a:r>
            <a:endParaRPr/>
          </a:p>
          <a:p>
            <a:pPr>
              <a:lnSpc>
                <a:spcPct val="90000"/>
              </a:lnSpc>
              <a:buSzPct val="80000"/>
              <a:buFont typeface="Wingdings 3" charset="2"/>
              <a:buChar char=""/>
            </a:pPr>
            <a:r>
              <a:rPr lang="en-GB" sz="2000" strike="noStrike">
                <a:solidFill>
                  <a:srgbClr val="404040"/>
                </a:solidFill>
                <a:latin typeface="Trebuchet MS"/>
              </a:rPr>
              <a:t>Liaises directly with </a:t>
            </a:r>
            <a:r>
              <a:rPr lang="en-GB" sz="2000" b="1" strike="noStrike">
                <a:solidFill>
                  <a:srgbClr val="404040"/>
                </a:solidFill>
                <a:latin typeface="Trebuchet MS"/>
              </a:rPr>
              <a:t>schools </a:t>
            </a:r>
            <a:r>
              <a:rPr lang="en-GB" sz="2000" strike="noStrike">
                <a:solidFill>
                  <a:srgbClr val="404040"/>
                </a:solidFill>
                <a:latin typeface="Trebuchet MS"/>
              </a:rPr>
              <a:t>in order to generate referrals into the service</a:t>
            </a:r>
            <a:endParaRPr/>
          </a:p>
          <a:p>
            <a:pPr lvl="1">
              <a:lnSpc>
                <a:spcPct val="90000"/>
              </a:lnSpc>
              <a:buSzPct val="80000"/>
              <a:buFont typeface="Wingdings 3" charset="2"/>
              <a:buChar char=""/>
            </a:pPr>
            <a:r>
              <a:rPr lang="en-GB" strike="noStrike">
                <a:solidFill>
                  <a:srgbClr val="404040"/>
                </a:solidFill>
                <a:latin typeface="Trebuchet MS"/>
              </a:rPr>
              <a:t>Through </a:t>
            </a:r>
            <a:r>
              <a:rPr lang="en-GB" b="1" strike="noStrike">
                <a:solidFill>
                  <a:srgbClr val="404040"/>
                </a:solidFill>
                <a:latin typeface="Trebuchet MS"/>
              </a:rPr>
              <a:t>posters</a:t>
            </a:r>
            <a:r>
              <a:rPr lang="en-GB" strike="noStrike">
                <a:solidFill>
                  <a:srgbClr val="404040"/>
                </a:solidFill>
                <a:latin typeface="Trebuchet MS"/>
              </a:rPr>
              <a:t> displayed to students, and teachers / other school staff identifying students who smoke</a:t>
            </a:r>
            <a:endParaRPr/>
          </a:p>
          <a:p>
            <a:pPr>
              <a:lnSpc>
                <a:spcPct val="90000"/>
              </a:lnSpc>
              <a:buSzPct val="80000"/>
              <a:buFont typeface="Wingdings 3" charset="2"/>
              <a:buChar char=""/>
            </a:pPr>
            <a:r>
              <a:rPr lang="en-GB" sz="2000" strike="noStrike">
                <a:solidFill>
                  <a:srgbClr val="404040"/>
                </a:solidFill>
                <a:latin typeface="Trebuchet MS"/>
              </a:rPr>
              <a:t>Offers a </a:t>
            </a:r>
            <a:r>
              <a:rPr lang="en-GB" sz="2000" b="1" strike="noStrike">
                <a:solidFill>
                  <a:srgbClr val="404040"/>
                </a:solidFill>
                <a:latin typeface="Trebuchet MS"/>
              </a:rPr>
              <a:t>flexible, tailored approach </a:t>
            </a:r>
            <a:r>
              <a:rPr lang="en-GB" sz="2000" strike="noStrike">
                <a:solidFill>
                  <a:srgbClr val="404040"/>
                </a:solidFill>
                <a:latin typeface="Trebuchet MS"/>
              </a:rPr>
              <a:t>to its patients using a variety of intervention techniques to help patients quit</a:t>
            </a:r>
            <a:endParaRPr/>
          </a:p>
          <a:p>
            <a:pPr>
              <a:lnSpc>
                <a:spcPct val="90000"/>
              </a:lnSpc>
              <a:buSzPct val="80000"/>
              <a:buFont typeface="Wingdings 3" charset="2"/>
              <a:buChar char=""/>
            </a:pPr>
            <a:r>
              <a:rPr lang="en-GB" sz="2000" strike="noStrike">
                <a:solidFill>
                  <a:srgbClr val="404040"/>
                </a:solidFill>
                <a:latin typeface="Trebuchet MS"/>
              </a:rPr>
              <a:t>Offers </a:t>
            </a:r>
            <a:r>
              <a:rPr lang="en-GB" sz="2000" b="1" strike="noStrike">
                <a:solidFill>
                  <a:srgbClr val="404040"/>
                </a:solidFill>
                <a:latin typeface="Trebuchet MS"/>
              </a:rPr>
              <a:t>free Nicotine Replacement Therapy </a:t>
            </a:r>
            <a:r>
              <a:rPr lang="en-GB" sz="2000" strike="noStrike">
                <a:solidFill>
                  <a:srgbClr val="404040"/>
                </a:solidFill>
                <a:latin typeface="Trebuchet MS"/>
              </a:rPr>
              <a:t>and advice on how to use it effectively</a:t>
            </a:r>
            <a:endParaRPr/>
          </a:p>
          <a:p>
            <a:pPr>
              <a:lnSpc>
                <a:spcPct val="90000"/>
              </a:lnSpc>
              <a:buSzPct val="80000"/>
              <a:buFont typeface="Wingdings 3" charset="2"/>
              <a:buChar char=""/>
            </a:pPr>
            <a:r>
              <a:rPr lang="en-GB" sz="2000" strike="noStrike">
                <a:solidFill>
                  <a:srgbClr val="404040"/>
                </a:solidFill>
                <a:latin typeface="Trebuchet MS"/>
              </a:rPr>
              <a:t>Offers a variety of resources such as; </a:t>
            </a:r>
            <a:r>
              <a:rPr lang="en-GB" sz="2000" b="1" strike="noStrike">
                <a:solidFill>
                  <a:srgbClr val="404040"/>
                </a:solidFill>
                <a:latin typeface="Trebuchet MS"/>
              </a:rPr>
              <a:t>activity sheets, quit certificates, and text messages / telephone calls</a:t>
            </a:r>
            <a:r>
              <a:rPr lang="en-GB" sz="2000" strike="noStrike">
                <a:solidFill>
                  <a:srgbClr val="404040"/>
                </a:solidFill>
                <a:latin typeface="Trebuchet MS"/>
              </a:rPr>
              <a:t> (if consented) in school holidays / between appointments with their stop smoking adviser to help patients to stay on track</a:t>
            </a:r>
            <a:endParaRPr/>
          </a:p>
          <a:p>
            <a:pPr>
              <a:lnSpc>
                <a:spcPct val="90000"/>
              </a:lnSpc>
              <a:buSzPct val="80000"/>
              <a:buFont typeface="Wingdings 3" charset="2"/>
              <a:buChar char=""/>
            </a:pPr>
            <a:endParaRPr/>
          </a:p>
          <a:p>
            <a:pPr>
              <a:lnSpc>
                <a:spcPct val="90000"/>
              </a:lnSpc>
              <a:buSzPct val="80000"/>
              <a:buFont typeface="Wingdings 3" charset="2"/>
              <a:buChar char=""/>
            </a:pPr>
            <a:endParaRPr/>
          </a:p>
        </p:txBody>
      </p:sp>
    </p:spTree>
  </p:cSld>
  <p:clrMapOvr>
    <a:masterClrMapping/>
  </p:clrMapOvr>
  <p:timing>
    <p:tnLst>
      <p:par>
        <p:cTn xmlns:p14="http://schemas.microsoft.com/office/powerpoint/2010/mai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presetSubtype="0" fill="hold" nodeType="clickEffect">
                                  <p:stCondLst>
                                    <p:cond delay="0"/>
                                  </p:stCondLst>
                                  <p:childTnLst>
                                    <p:set>
                                      <p:cBhvr>
                                        <p:cTn id="6" dur="1" fill="hold">
                                          <p:stCondLst>
                                            <p:cond delay="0"/>
                                          </p:stCondLst>
                                        </p:cTn>
                                        <p:tgtEl>
                                          <p:spTgt spid="861">
                                            <p:txEl>
                                              <p:pRg st="52" end="93"/>
                                            </p:txEl>
                                          </p:spTgt>
                                        </p:tgtEl>
                                        <p:attrNameLst>
                                          <p:attrName>style.visibility</p:attrName>
                                        </p:attrNameLst>
                                      </p:cBhvr>
                                      <p:to>
                                        <p:strVal val="visible"/>
                                      </p:to>
                                    </p:set>
                                    <p:animEffect transition="in" filter="fade">
                                      <p:cBhvr additive="repl">
                                        <p:cTn id="7" dur="500"/>
                                        <p:tgtEl>
                                          <p:spTgt spid="861">
                                            <p:txEl>
                                              <p:pRg st="52" end="93"/>
                                            </p:txEl>
                                          </p:spTgt>
                                        </p:tgtEl>
                                      </p:cBhvr>
                                    </p:animEffect>
                                  </p:childTnLst>
                                </p:cTn>
                              </p:par>
                              <p:par>
                                <p:cTn id="8" presetClass="entr" presetSubtype="0" fill="hold" nodeType="withEffect">
                                  <p:stCondLst>
                                    <p:cond delay="0"/>
                                  </p:stCondLst>
                                  <p:childTnLst>
                                    <p:set>
                                      <p:cBhvr>
                                        <p:cTn id="9" dur="1" fill="hold">
                                          <p:stCondLst>
                                            <p:cond delay="0"/>
                                          </p:stCondLst>
                                        </p:cTn>
                                        <p:tgtEl>
                                          <p:spTgt spid="861">
                                            <p:txEl>
                                              <p:pRg st="93" end="171"/>
                                            </p:txEl>
                                          </p:spTgt>
                                        </p:tgtEl>
                                        <p:attrNameLst>
                                          <p:attrName>style.visibility</p:attrName>
                                        </p:attrNameLst>
                                      </p:cBhvr>
                                      <p:to>
                                        <p:strVal val="visible"/>
                                      </p:to>
                                    </p:set>
                                    <p:animEffect transition="in" filter="fade">
                                      <p:cBhvr additive="repl">
                                        <p:cTn id="10" dur="500"/>
                                        <p:tgtEl>
                                          <p:spTgt spid="861">
                                            <p:txEl>
                                              <p:pRg st="93" end="171"/>
                                            </p:txEl>
                                          </p:spTgt>
                                        </p:tgtEl>
                                      </p:cBhvr>
                                    </p:animEffect>
                                  </p:childTnLst>
                                </p:cTn>
                              </p:par>
                              <p:par>
                                <p:cTn id="11" presetClass="entr" presetSubtype="0" fill="hold" nodeType="withEffect">
                                  <p:stCondLst>
                                    <p:cond delay="0"/>
                                  </p:stCondLst>
                                  <p:childTnLst>
                                    <p:set>
                                      <p:cBhvr>
                                        <p:cTn id="12" dur="1" fill="hold">
                                          <p:stCondLst>
                                            <p:cond delay="0"/>
                                          </p:stCondLst>
                                        </p:cTn>
                                        <p:tgtEl>
                                          <p:spTgt spid="861">
                                            <p:txEl>
                                              <p:pRg st="171" end="275"/>
                                            </p:txEl>
                                          </p:spTgt>
                                        </p:tgtEl>
                                        <p:attrNameLst>
                                          <p:attrName>style.visibility</p:attrName>
                                        </p:attrNameLst>
                                      </p:cBhvr>
                                      <p:to>
                                        <p:strVal val="visible"/>
                                      </p:to>
                                    </p:set>
                                    <p:animEffect transition="in" filter="fade">
                                      <p:cBhvr additive="repl">
                                        <p:cTn id="13" dur="500"/>
                                        <p:tgtEl>
                                          <p:spTgt spid="861">
                                            <p:txEl>
                                              <p:pRg st="171" end="275"/>
                                            </p:txEl>
                                          </p:spTgt>
                                        </p:tgtEl>
                                      </p:cBhvr>
                                    </p:animEffect>
                                  </p:childTnLst>
                                </p:cTn>
                              </p:par>
                            </p:childTnLst>
                          </p:cTn>
                        </p:par>
                      </p:childTnLst>
                    </p:cTn>
                  </p:par>
                  <p:par>
                    <p:cTn id="14" fill="hold">
                      <p:stCondLst>
                        <p:cond delay="indefinite"/>
                      </p:stCondLst>
                      <p:childTnLst>
                        <p:par>
                          <p:cTn id="15" fill="hold">
                            <p:stCondLst>
                              <p:cond delay="0"/>
                            </p:stCondLst>
                            <p:childTnLst>
                              <p:par>
                                <p:cTn id="16" presetClass="entr" presetSubtype="0" fill="hold" nodeType="clickEffect">
                                  <p:stCondLst>
                                    <p:cond delay="0"/>
                                  </p:stCondLst>
                                  <p:childTnLst>
                                    <p:set>
                                      <p:cBhvr>
                                        <p:cTn id="17" dur="1" fill="hold">
                                          <p:stCondLst>
                                            <p:cond delay="0"/>
                                          </p:stCondLst>
                                        </p:cTn>
                                        <p:tgtEl>
                                          <p:spTgt spid="861">
                                            <p:txEl>
                                              <p:pRg st="275" end="393"/>
                                            </p:txEl>
                                          </p:spTgt>
                                        </p:tgtEl>
                                        <p:attrNameLst>
                                          <p:attrName>style.visibility</p:attrName>
                                        </p:attrNameLst>
                                      </p:cBhvr>
                                      <p:to>
                                        <p:strVal val="visible"/>
                                      </p:to>
                                    </p:set>
                                    <p:animEffect transition="in" filter="fade">
                                      <p:cBhvr additive="repl">
                                        <p:cTn id="18" dur="500"/>
                                        <p:tgtEl>
                                          <p:spTgt spid="861">
                                            <p:txEl>
                                              <p:pRg st="275" end="393"/>
                                            </p:txEl>
                                          </p:spTgt>
                                        </p:tgtEl>
                                      </p:cBhvr>
                                    </p:animEffect>
                                  </p:childTnLst>
                                </p:cTn>
                              </p:par>
                              <p:par>
                                <p:cTn id="19" presetClass="entr" presetSubtype="0" fill="hold" nodeType="withEffect">
                                  <p:stCondLst>
                                    <p:cond delay="0"/>
                                  </p:stCondLst>
                                  <p:childTnLst>
                                    <p:set>
                                      <p:cBhvr>
                                        <p:cTn id="20" dur="1" fill="hold">
                                          <p:stCondLst>
                                            <p:cond delay="0"/>
                                          </p:stCondLst>
                                        </p:cTn>
                                        <p:tgtEl>
                                          <p:spTgt spid="861">
                                            <p:txEl>
                                              <p:pRg st="393" end="474"/>
                                            </p:txEl>
                                          </p:spTgt>
                                        </p:tgtEl>
                                        <p:attrNameLst>
                                          <p:attrName>style.visibility</p:attrName>
                                        </p:attrNameLst>
                                      </p:cBhvr>
                                      <p:to>
                                        <p:strVal val="visible"/>
                                      </p:to>
                                    </p:set>
                                    <p:animEffect transition="in" filter="fade">
                                      <p:cBhvr additive="repl">
                                        <p:cTn id="21" dur="500"/>
                                        <p:tgtEl>
                                          <p:spTgt spid="861">
                                            <p:txEl>
                                              <p:pRg st="393" end="474"/>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presetSubtype="0" fill="hold" nodeType="clickEffect">
                                  <p:stCondLst>
                                    <p:cond delay="0"/>
                                  </p:stCondLst>
                                  <p:childTnLst>
                                    <p:set>
                                      <p:cBhvr>
                                        <p:cTn id="25" dur="1" fill="hold">
                                          <p:stCondLst>
                                            <p:cond delay="0"/>
                                          </p:stCondLst>
                                        </p:cTn>
                                        <p:tgtEl>
                                          <p:spTgt spid="861">
                                            <p:txEl>
                                              <p:pRg st="474" end="708"/>
                                            </p:txEl>
                                          </p:spTgt>
                                        </p:tgtEl>
                                        <p:attrNameLst>
                                          <p:attrName>style.visibility</p:attrName>
                                        </p:attrNameLst>
                                      </p:cBhvr>
                                      <p:to>
                                        <p:strVal val="visible"/>
                                      </p:to>
                                    </p:set>
                                    <p:animEffect transition="in" filter="fade">
                                      <p:cBhvr additive="repl">
                                        <p:cTn id="26" dur="500"/>
                                        <p:tgtEl>
                                          <p:spTgt spid="861">
                                            <p:txEl>
                                              <p:pRg st="474" end="70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2" name="TextShape 1"/>
          <p:cNvSpPr txBox="1"/>
          <p:nvPr/>
        </p:nvSpPr>
        <p:spPr>
          <a:xfrm>
            <a:off x="1283400" y="277560"/>
            <a:ext cx="8596800" cy="1320840"/>
          </a:xfrm>
          <a:prstGeom prst="rect">
            <a:avLst/>
          </a:prstGeom>
          <a:noFill/>
          <a:ln w="12600">
            <a:noFill/>
          </a:ln>
        </p:spPr>
        <p:txBody>
          <a:bodyPr anchorCtr="1"/>
          <a:lstStyle/>
          <a:p>
            <a:pPr algn="ctr">
              <a:lnSpc>
                <a:spcPct val="100000"/>
              </a:lnSpc>
            </a:pPr>
            <a:r>
              <a:rPr lang="en-GB" sz="4400" b="1" strike="noStrike">
                <a:solidFill>
                  <a:srgbClr val="90C226"/>
                </a:solidFill>
                <a:latin typeface="Trebuchet MS"/>
              </a:rPr>
              <a:t>Treatment Pathway</a:t>
            </a:r>
            <a:endParaRPr/>
          </a:p>
        </p:txBody>
      </p:sp>
      <p:sp>
        <p:nvSpPr>
          <p:cNvPr id="863" name="CustomShape 2"/>
          <p:cNvSpPr/>
          <p:nvPr/>
        </p:nvSpPr>
        <p:spPr>
          <a:xfrm>
            <a:off x="4781880" y="1336680"/>
            <a:ext cx="1523880" cy="1554120"/>
          </a:xfrm>
          <a:prstGeom prst="rect">
            <a:avLst/>
          </a:prstGeom>
          <a:solidFill>
            <a:srgbClr val="C00000"/>
          </a:solidFill>
          <a:ln w="12600">
            <a:solidFill>
              <a:srgbClr val="FFFFFF"/>
            </a:solidFill>
            <a:miter/>
          </a:ln>
        </p:spPr>
        <p:style>
          <a:lnRef idx="0">
            <a:scrgbClr r="0" g="0" b="0"/>
          </a:lnRef>
          <a:fillRef idx="0">
            <a:scrgbClr r="0" g="0" b="0"/>
          </a:fillRef>
          <a:effectRef idx="0">
            <a:scrgbClr r="0" g="0" b="0"/>
          </a:effectRef>
          <a:fontRef idx="minor"/>
        </p:style>
        <p:txBody>
          <a:bodyPr lIns="185400" tIns="185400" rIns="185400" bIns="185400" anchor="ctr" anchorCtr="1"/>
          <a:lstStyle/>
          <a:p>
            <a:pPr algn="ctr">
              <a:lnSpc>
                <a:spcPct val="90000"/>
              </a:lnSpc>
            </a:pPr>
            <a:r>
              <a:rPr lang="en-GB" sz="2000" strike="noStrike">
                <a:solidFill>
                  <a:srgbClr val="FFFFFF"/>
                </a:solidFill>
                <a:latin typeface="Calibri"/>
              </a:rPr>
              <a:t>Referral is received</a:t>
            </a:r>
            <a:endParaRPr/>
          </a:p>
        </p:txBody>
      </p:sp>
      <p:sp>
        <p:nvSpPr>
          <p:cNvPr id="864" name="CustomShape 3"/>
          <p:cNvSpPr/>
          <p:nvPr/>
        </p:nvSpPr>
        <p:spPr>
          <a:xfrm rot="2160000">
            <a:off x="6257880" y="2530800"/>
            <a:ext cx="406800" cy="524520"/>
          </a:xfrm>
          <a:prstGeom prst="rect">
            <a:avLst/>
          </a:prstGeom>
          <a:solidFill>
            <a:srgbClr val="6BA543"/>
          </a:solidFill>
          <a:ln>
            <a:noFill/>
          </a:ln>
        </p:spPr>
        <p:style>
          <a:lnRef idx="0">
            <a:scrgbClr r="0" g="0" b="0"/>
          </a:lnRef>
          <a:fillRef idx="0">
            <a:scrgbClr r="0" g="0" b="0"/>
          </a:fillRef>
          <a:effectRef idx="0">
            <a:scrgbClr r="0" g="0" b="0"/>
          </a:effectRef>
          <a:fontRef idx="minor"/>
        </p:style>
      </p:sp>
      <p:sp>
        <p:nvSpPr>
          <p:cNvPr id="865" name="CustomShape 4"/>
          <p:cNvSpPr/>
          <p:nvPr/>
        </p:nvSpPr>
        <p:spPr>
          <a:xfrm>
            <a:off x="6635520" y="2710080"/>
            <a:ext cx="1523880" cy="1554120"/>
          </a:xfrm>
          <a:prstGeom prst="rect">
            <a:avLst/>
          </a:prstGeom>
          <a:solidFill>
            <a:srgbClr val="FF0000"/>
          </a:solidFill>
          <a:ln w="12600">
            <a:solidFill>
              <a:srgbClr val="FFFFFF"/>
            </a:solidFill>
            <a:miter/>
          </a:ln>
        </p:spPr>
        <p:style>
          <a:lnRef idx="0">
            <a:scrgbClr r="0" g="0" b="0"/>
          </a:lnRef>
          <a:fillRef idx="0">
            <a:scrgbClr r="0" g="0" b="0"/>
          </a:fillRef>
          <a:effectRef idx="0">
            <a:scrgbClr r="0" g="0" b="0"/>
          </a:effectRef>
          <a:fontRef idx="minor"/>
        </p:style>
        <p:txBody>
          <a:bodyPr lIns="185400" tIns="185400" rIns="185400" bIns="185400" anchor="ctr" anchorCtr="1"/>
          <a:lstStyle/>
          <a:p>
            <a:pPr algn="ctr">
              <a:lnSpc>
                <a:spcPct val="90000"/>
              </a:lnSpc>
            </a:pPr>
            <a:r>
              <a:rPr lang="en-GB" sz="1600" strike="noStrike">
                <a:solidFill>
                  <a:srgbClr val="FFFFFF"/>
                </a:solidFill>
                <a:latin typeface="Calibri"/>
              </a:rPr>
              <a:t>Patient is contacted and initial appointment is arranged</a:t>
            </a:r>
            <a:endParaRPr/>
          </a:p>
        </p:txBody>
      </p:sp>
      <p:sp>
        <p:nvSpPr>
          <p:cNvPr id="866" name="CustomShape 5"/>
          <p:cNvSpPr/>
          <p:nvPr/>
        </p:nvSpPr>
        <p:spPr>
          <a:xfrm rot="17280000">
            <a:off x="6839640" y="4329720"/>
            <a:ext cx="414720" cy="514440"/>
          </a:xfrm>
          <a:prstGeom prst="rect">
            <a:avLst/>
          </a:prstGeom>
          <a:solidFill>
            <a:srgbClr val="79B455"/>
          </a:solidFill>
          <a:ln>
            <a:noFill/>
          </a:ln>
        </p:spPr>
        <p:style>
          <a:lnRef idx="0">
            <a:scrgbClr r="0" g="0" b="0"/>
          </a:lnRef>
          <a:fillRef idx="0">
            <a:scrgbClr r="0" g="0" b="0"/>
          </a:fillRef>
          <a:effectRef idx="0">
            <a:scrgbClr r="0" g="0" b="0"/>
          </a:effectRef>
          <a:fontRef idx="minor"/>
        </p:style>
      </p:sp>
      <p:sp>
        <p:nvSpPr>
          <p:cNvPr id="867" name="CustomShape 6"/>
          <p:cNvSpPr/>
          <p:nvPr/>
        </p:nvSpPr>
        <p:spPr>
          <a:xfrm>
            <a:off x="5927400" y="4932360"/>
            <a:ext cx="1523880" cy="1554120"/>
          </a:xfrm>
          <a:prstGeom prst="rect">
            <a:avLst/>
          </a:prstGeom>
          <a:solidFill>
            <a:srgbClr val="FFC000"/>
          </a:solidFill>
          <a:ln w="12600">
            <a:solidFill>
              <a:srgbClr val="FFFFFF"/>
            </a:solidFill>
            <a:miter/>
          </a:ln>
        </p:spPr>
        <p:style>
          <a:lnRef idx="0">
            <a:scrgbClr r="0" g="0" b="0"/>
          </a:lnRef>
          <a:fillRef idx="0">
            <a:scrgbClr r="0" g="0" b="0"/>
          </a:fillRef>
          <a:effectRef idx="0">
            <a:scrgbClr r="0" g="0" b="0"/>
          </a:effectRef>
          <a:fontRef idx="minor"/>
        </p:style>
        <p:txBody>
          <a:bodyPr lIns="185400" tIns="185400" rIns="185400" bIns="185400" anchor="ctr" anchorCtr="1"/>
          <a:lstStyle/>
          <a:p>
            <a:pPr algn="ctr">
              <a:lnSpc>
                <a:spcPct val="90000"/>
              </a:lnSpc>
            </a:pPr>
            <a:r>
              <a:rPr lang="en-GB" strike="noStrike">
                <a:solidFill>
                  <a:srgbClr val="FFFFFF"/>
                </a:solidFill>
                <a:latin typeface="Calibri"/>
              </a:rPr>
              <a:t>Client is seen weekly to support their quit attempt</a:t>
            </a:r>
            <a:endParaRPr/>
          </a:p>
        </p:txBody>
      </p:sp>
      <p:sp>
        <p:nvSpPr>
          <p:cNvPr id="868" name="CustomShape 7"/>
          <p:cNvSpPr/>
          <p:nvPr/>
        </p:nvSpPr>
        <p:spPr>
          <a:xfrm>
            <a:off x="5352120" y="5447160"/>
            <a:ext cx="406800" cy="524520"/>
          </a:xfrm>
          <a:prstGeom prst="rect">
            <a:avLst/>
          </a:prstGeom>
          <a:solidFill>
            <a:srgbClr val="89BA6E"/>
          </a:solidFill>
          <a:ln>
            <a:noFill/>
          </a:ln>
        </p:spPr>
        <p:style>
          <a:lnRef idx="0">
            <a:scrgbClr r="0" g="0" b="0"/>
          </a:lnRef>
          <a:fillRef idx="0">
            <a:scrgbClr r="0" g="0" b="0"/>
          </a:fillRef>
          <a:effectRef idx="0">
            <a:scrgbClr r="0" g="0" b="0"/>
          </a:effectRef>
          <a:fontRef idx="minor"/>
        </p:style>
      </p:sp>
      <p:sp>
        <p:nvSpPr>
          <p:cNvPr id="869" name="CustomShape 8"/>
          <p:cNvSpPr/>
          <p:nvPr/>
        </p:nvSpPr>
        <p:spPr>
          <a:xfrm>
            <a:off x="3636000" y="4932360"/>
            <a:ext cx="1523880" cy="1554120"/>
          </a:xfrm>
          <a:prstGeom prst="rect">
            <a:avLst/>
          </a:prstGeom>
          <a:solidFill>
            <a:srgbClr val="FFFF00"/>
          </a:solidFill>
          <a:ln w="12600">
            <a:solidFill>
              <a:srgbClr val="FFFFFF"/>
            </a:solidFill>
            <a:miter/>
          </a:ln>
        </p:spPr>
        <p:style>
          <a:lnRef idx="0">
            <a:scrgbClr r="0" g="0" b="0"/>
          </a:lnRef>
          <a:fillRef idx="0">
            <a:scrgbClr r="0" g="0" b="0"/>
          </a:fillRef>
          <a:effectRef idx="0">
            <a:scrgbClr r="0" g="0" b="0"/>
          </a:effectRef>
          <a:fontRef idx="minor"/>
        </p:style>
        <p:txBody>
          <a:bodyPr lIns="185400" tIns="185400" rIns="185400" bIns="185400" anchor="ctr" anchorCtr="1"/>
          <a:lstStyle/>
          <a:p>
            <a:pPr algn="ctr">
              <a:lnSpc>
                <a:spcPct val="90000"/>
              </a:lnSpc>
            </a:pPr>
            <a:r>
              <a:rPr lang="en-GB" sz="1600" strike="noStrike">
                <a:solidFill>
                  <a:srgbClr val="FFFFFF"/>
                </a:solidFill>
                <a:latin typeface="Calibri"/>
              </a:rPr>
              <a:t>Data is collected at each appointment and recorded</a:t>
            </a:r>
            <a:endParaRPr/>
          </a:p>
        </p:txBody>
      </p:sp>
      <p:sp>
        <p:nvSpPr>
          <p:cNvPr id="870" name="CustomShape 9"/>
          <p:cNvSpPr/>
          <p:nvPr/>
        </p:nvSpPr>
        <p:spPr>
          <a:xfrm rot="4320000">
            <a:off x="3840120" y="4352040"/>
            <a:ext cx="414720" cy="514440"/>
          </a:xfrm>
          <a:prstGeom prst="rect">
            <a:avLst/>
          </a:prstGeom>
          <a:solidFill>
            <a:srgbClr val="9BC287"/>
          </a:solidFill>
          <a:ln>
            <a:noFill/>
          </a:ln>
        </p:spPr>
        <p:style>
          <a:lnRef idx="0">
            <a:scrgbClr r="0" g="0" b="0"/>
          </a:lnRef>
          <a:fillRef idx="0">
            <a:scrgbClr r="0" g="0" b="0"/>
          </a:fillRef>
          <a:effectRef idx="0">
            <a:scrgbClr r="0" g="0" b="0"/>
          </a:effectRef>
          <a:fontRef idx="minor"/>
        </p:style>
      </p:sp>
      <p:sp>
        <p:nvSpPr>
          <p:cNvPr id="871" name="CustomShape 10"/>
          <p:cNvSpPr/>
          <p:nvPr/>
        </p:nvSpPr>
        <p:spPr>
          <a:xfrm>
            <a:off x="2928240" y="2710080"/>
            <a:ext cx="1523880" cy="1554120"/>
          </a:xfrm>
          <a:prstGeom prst="rect">
            <a:avLst/>
          </a:prstGeom>
          <a:solidFill>
            <a:srgbClr val="92D050"/>
          </a:solidFill>
          <a:ln w="12600">
            <a:solidFill>
              <a:srgbClr val="FFFFFF"/>
            </a:solidFill>
            <a:miter/>
          </a:ln>
        </p:spPr>
        <p:style>
          <a:lnRef idx="0">
            <a:scrgbClr r="0" g="0" b="0"/>
          </a:lnRef>
          <a:fillRef idx="0">
            <a:scrgbClr r="0" g="0" b="0"/>
          </a:fillRef>
          <a:effectRef idx="0">
            <a:scrgbClr r="0" g="0" b="0"/>
          </a:effectRef>
          <a:fontRef idx="minor"/>
        </p:style>
        <p:txBody>
          <a:bodyPr lIns="185400" tIns="185400" rIns="185400" bIns="185400" anchor="ctr" anchorCtr="1"/>
          <a:lstStyle/>
          <a:p>
            <a:pPr algn="ctr">
              <a:lnSpc>
                <a:spcPct val="90000"/>
              </a:lnSpc>
            </a:pPr>
            <a:r>
              <a:rPr lang="en-GB" strike="noStrike">
                <a:solidFill>
                  <a:srgbClr val="FFFFFF"/>
                </a:solidFill>
                <a:latin typeface="Calibri"/>
              </a:rPr>
              <a:t>Patient is supported throughout their quit attempt</a:t>
            </a:r>
            <a:endParaRPr/>
          </a:p>
        </p:txBody>
      </p:sp>
      <p:sp>
        <p:nvSpPr>
          <p:cNvPr id="872" name="CustomShape 11"/>
          <p:cNvSpPr/>
          <p:nvPr/>
        </p:nvSpPr>
        <p:spPr>
          <a:xfrm rot="19440000">
            <a:off x="4404240" y="2544840"/>
            <a:ext cx="406800" cy="524520"/>
          </a:xfrm>
          <a:prstGeom prst="rect">
            <a:avLst/>
          </a:prstGeom>
          <a:solidFill>
            <a:srgbClr val="ACCA9E"/>
          </a:solidFill>
          <a:ln>
            <a:noFill/>
          </a:ln>
        </p:spPr>
        <p:style>
          <a:lnRef idx="0">
            <a:scrgbClr r="0" g="0" b="0"/>
          </a:lnRef>
          <a:fillRef idx="0">
            <a:scrgbClr r="0" g="0" b="0"/>
          </a:fillRef>
          <a:effectRef idx="0">
            <a:scrgbClr r="0" g="0" b="0"/>
          </a:effectRef>
          <a:fontRef idx="minor"/>
        </p:style>
      </p:sp>
      <p:sp>
        <p:nvSpPr>
          <p:cNvPr id="873" name="TextShape 12"/>
          <p:cNvSpPr txBox="1"/>
          <p:nvPr/>
        </p:nvSpPr>
        <p:spPr>
          <a:xfrm>
            <a:off x="7085160" y="1298520"/>
            <a:ext cx="4375800" cy="646200"/>
          </a:xfrm>
          <a:prstGeom prst="rect">
            <a:avLst/>
          </a:prstGeom>
          <a:noFill/>
          <a:ln>
            <a:noFill/>
          </a:ln>
        </p:spPr>
        <p:txBody>
          <a:bodyPr/>
          <a:lstStyle/>
          <a:p>
            <a:pPr>
              <a:lnSpc>
                <a:spcPct val="100000"/>
              </a:lnSpc>
            </a:pPr>
            <a:r>
              <a:rPr lang="en-GB" strike="noStrike">
                <a:solidFill>
                  <a:srgbClr val="000000"/>
                </a:solidFill>
                <a:latin typeface="Calibri"/>
              </a:rPr>
              <a:t>In most instances a young person would be referred to DECCA from their school</a:t>
            </a:r>
            <a:endParaRPr/>
          </a:p>
        </p:txBody>
      </p:sp>
      <p:sp>
        <p:nvSpPr>
          <p:cNvPr id="874" name="TextShape 13"/>
          <p:cNvSpPr txBox="1"/>
          <p:nvPr/>
        </p:nvSpPr>
        <p:spPr>
          <a:xfrm>
            <a:off x="8745120" y="2837520"/>
            <a:ext cx="3116160" cy="923400"/>
          </a:xfrm>
          <a:prstGeom prst="rect">
            <a:avLst/>
          </a:prstGeom>
          <a:noFill/>
          <a:ln>
            <a:noFill/>
          </a:ln>
        </p:spPr>
        <p:txBody>
          <a:bodyPr/>
          <a:lstStyle/>
          <a:p>
            <a:pPr>
              <a:lnSpc>
                <a:spcPct val="100000"/>
              </a:lnSpc>
            </a:pPr>
            <a:r>
              <a:rPr lang="en-GB" strike="noStrike">
                <a:solidFill>
                  <a:srgbClr val="000000"/>
                </a:solidFill>
                <a:latin typeface="Calibri"/>
              </a:rPr>
              <a:t>Generally the patient’s school arranges an appointment slot within the DECCA clinic</a:t>
            </a:r>
            <a:endParaRPr/>
          </a:p>
        </p:txBody>
      </p:sp>
      <p:sp>
        <p:nvSpPr>
          <p:cNvPr id="875" name="TextShape 14"/>
          <p:cNvSpPr txBox="1"/>
          <p:nvPr/>
        </p:nvSpPr>
        <p:spPr>
          <a:xfrm>
            <a:off x="8159760" y="4878720"/>
            <a:ext cx="3440880" cy="923400"/>
          </a:xfrm>
          <a:prstGeom prst="rect">
            <a:avLst/>
          </a:prstGeom>
          <a:noFill/>
          <a:ln>
            <a:noFill/>
          </a:ln>
        </p:spPr>
        <p:txBody>
          <a:bodyPr/>
          <a:lstStyle/>
          <a:p>
            <a:pPr>
              <a:lnSpc>
                <a:spcPct val="100000"/>
              </a:lnSpc>
            </a:pPr>
            <a:r>
              <a:rPr lang="en-GB" strike="noStrike">
                <a:solidFill>
                  <a:srgbClr val="000000"/>
                </a:solidFill>
                <a:latin typeface="Calibri"/>
              </a:rPr>
              <a:t>Delivered around school time tables to allow for quit journey to be accurately tracked </a:t>
            </a:r>
            <a:endParaRPr/>
          </a:p>
        </p:txBody>
      </p:sp>
      <p:sp>
        <p:nvSpPr>
          <p:cNvPr id="876" name="TextShape 15"/>
          <p:cNvSpPr txBox="1"/>
          <p:nvPr/>
        </p:nvSpPr>
        <p:spPr>
          <a:xfrm>
            <a:off x="501840" y="4786200"/>
            <a:ext cx="2959920" cy="923400"/>
          </a:xfrm>
          <a:prstGeom prst="rect">
            <a:avLst/>
          </a:prstGeom>
          <a:noFill/>
          <a:ln>
            <a:noFill/>
          </a:ln>
        </p:spPr>
        <p:txBody>
          <a:bodyPr/>
          <a:lstStyle/>
          <a:p>
            <a:pPr>
              <a:lnSpc>
                <a:spcPct val="100000"/>
              </a:lnSpc>
            </a:pPr>
            <a:r>
              <a:rPr lang="en-GB" strike="noStrike">
                <a:solidFill>
                  <a:srgbClr val="000000"/>
                </a:solidFill>
                <a:latin typeface="Calibri"/>
              </a:rPr>
              <a:t>Generally this is collected on paper and added to QuitManager at a later date</a:t>
            </a:r>
            <a:endParaRPr/>
          </a:p>
        </p:txBody>
      </p:sp>
      <p:sp>
        <p:nvSpPr>
          <p:cNvPr id="877" name="TextShape 16"/>
          <p:cNvSpPr txBox="1"/>
          <p:nvPr/>
        </p:nvSpPr>
        <p:spPr>
          <a:xfrm>
            <a:off x="392760" y="1514160"/>
            <a:ext cx="3395880" cy="1754280"/>
          </a:xfrm>
          <a:prstGeom prst="rect">
            <a:avLst/>
          </a:prstGeom>
          <a:noFill/>
          <a:ln>
            <a:noFill/>
          </a:ln>
        </p:spPr>
        <p:txBody>
          <a:bodyPr/>
          <a:lstStyle/>
          <a:p>
            <a:pPr>
              <a:lnSpc>
                <a:spcPct val="100000"/>
              </a:lnSpc>
            </a:pPr>
            <a:r>
              <a:rPr lang="en-GB" strike="noStrike">
                <a:solidFill>
                  <a:srgbClr val="000000"/>
                </a:solidFill>
                <a:latin typeface="Calibri"/>
              </a:rPr>
              <a:t>Opportunities to reengage patients are presented throughout their journey, patients are encouraged to try quitting again if they have been unsuccessful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8" name="TextShape 1"/>
          <p:cNvSpPr txBox="1"/>
          <p:nvPr/>
        </p:nvSpPr>
        <p:spPr>
          <a:xfrm>
            <a:off x="677160" y="609480"/>
            <a:ext cx="8596800" cy="1320840"/>
          </a:xfrm>
          <a:prstGeom prst="rect">
            <a:avLst/>
          </a:prstGeom>
          <a:noFill/>
          <a:ln w="12600">
            <a:noFill/>
          </a:ln>
        </p:spPr>
        <p:txBody>
          <a:bodyPr/>
          <a:lstStyle/>
          <a:p>
            <a:pPr algn="ctr"/>
            <a:endParaRPr/>
          </a:p>
        </p:txBody>
      </p:sp>
      <p:pic>
        <p:nvPicPr>
          <p:cNvPr id="879" name="Content Placeholder 3"/>
          <p:cNvPicPr/>
          <p:nvPr/>
        </p:nvPicPr>
        <p:blipFill>
          <a:blip r:embed="rId3"/>
          <a:srcRect l="38181" t="18404" r="30421" b="10918"/>
          <a:stretch/>
        </p:blipFill>
        <p:spPr>
          <a:xfrm>
            <a:off x="438120" y="110520"/>
            <a:ext cx="5416200" cy="6858000"/>
          </a:xfrm>
          <a:prstGeom prst="rect">
            <a:avLst/>
          </a:prstGeom>
          <a:ln>
            <a:noFill/>
          </a:ln>
        </p:spPr>
      </p:pic>
      <p:sp>
        <p:nvSpPr>
          <p:cNvPr id="880" name="TextShape 2"/>
          <p:cNvSpPr txBox="1"/>
          <p:nvPr/>
        </p:nvSpPr>
        <p:spPr>
          <a:xfrm>
            <a:off x="6093360" y="3064320"/>
            <a:ext cx="3180600" cy="923400"/>
          </a:xfrm>
          <a:prstGeom prst="rect">
            <a:avLst/>
          </a:prstGeom>
          <a:noFill/>
          <a:ln>
            <a:noFill/>
          </a:ln>
        </p:spPr>
        <p:txBody>
          <a:bodyPr/>
          <a:lstStyle/>
          <a:p>
            <a:pPr>
              <a:lnSpc>
                <a:spcPct val="100000"/>
              </a:lnSpc>
            </a:pPr>
            <a:r>
              <a:rPr lang="en-GB" strike="noStrike">
                <a:solidFill>
                  <a:srgbClr val="000000"/>
                </a:solidFill>
                <a:latin typeface="Calibri"/>
              </a:rPr>
              <a:t>An example of Posters used in schools to make students aware of DECCA stop Smoking Service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1" name="TextShape 1"/>
          <p:cNvSpPr txBox="1"/>
          <p:nvPr/>
        </p:nvSpPr>
        <p:spPr>
          <a:xfrm>
            <a:off x="677160" y="609480"/>
            <a:ext cx="8596800" cy="1320840"/>
          </a:xfrm>
          <a:prstGeom prst="rect">
            <a:avLst/>
          </a:prstGeom>
          <a:noFill/>
          <a:ln w="12600">
            <a:noFill/>
          </a:ln>
        </p:spPr>
        <p:txBody>
          <a:bodyPr anchorCtr="1"/>
          <a:lstStyle/>
          <a:p>
            <a:pPr algn="ctr">
              <a:lnSpc>
                <a:spcPct val="100000"/>
              </a:lnSpc>
            </a:pPr>
            <a:r>
              <a:rPr lang="en-GB" sz="3600" b="1" strike="noStrike">
                <a:solidFill>
                  <a:srgbClr val="90C226"/>
                </a:solidFill>
                <a:latin typeface="Trebuchet MS"/>
              </a:rPr>
              <a:t>Activity Sheet / Certificate Examples</a:t>
            </a:r>
            <a:endParaRPr/>
          </a:p>
        </p:txBody>
      </p:sp>
      <p:sp>
        <p:nvSpPr>
          <p:cNvPr id="882" name="TextShape 2"/>
          <p:cNvSpPr txBox="1"/>
          <p:nvPr/>
        </p:nvSpPr>
        <p:spPr>
          <a:xfrm>
            <a:off x="677160" y="2160720"/>
            <a:ext cx="8596800" cy="3880800"/>
          </a:xfrm>
          <a:prstGeom prst="rect">
            <a:avLst/>
          </a:prstGeom>
          <a:noFill/>
          <a:ln w="12600">
            <a:noFill/>
          </a:ln>
        </p:spPr>
        <p:txBody>
          <a:bodyPr/>
          <a:lstStyle/>
          <a:p>
            <a:endParaRPr/>
          </a:p>
        </p:txBody>
      </p:sp>
      <p:pic>
        <p:nvPicPr>
          <p:cNvPr id="883" name="Picture 3"/>
          <p:cNvPicPr/>
          <p:nvPr/>
        </p:nvPicPr>
        <p:blipFill>
          <a:blip r:embed="rId3"/>
          <a:srcRect l="28163" t="21791" r="20198" b="12738"/>
          <a:stretch/>
        </p:blipFill>
        <p:spPr>
          <a:xfrm>
            <a:off x="7394760" y="2423520"/>
            <a:ext cx="3758400" cy="2680200"/>
          </a:xfrm>
          <a:prstGeom prst="rect">
            <a:avLst/>
          </a:prstGeom>
          <a:ln w="12600">
            <a:noFill/>
          </a:ln>
        </p:spPr>
      </p:pic>
      <p:pic>
        <p:nvPicPr>
          <p:cNvPr id="884" name="Picture 4"/>
          <p:cNvPicPr/>
          <p:nvPr/>
        </p:nvPicPr>
        <p:blipFill>
          <a:blip r:embed="rId4"/>
          <a:srcRect l="29444" t="20122" r="30925" b="29669"/>
          <a:stretch/>
        </p:blipFill>
        <p:spPr>
          <a:xfrm>
            <a:off x="677160" y="1486080"/>
            <a:ext cx="6392160" cy="4555080"/>
          </a:xfrm>
          <a:prstGeom prst="rect">
            <a:avLst/>
          </a:prstGeom>
          <a:ln w="1260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5" name="TextShape 1"/>
          <p:cNvSpPr txBox="1"/>
          <p:nvPr/>
        </p:nvSpPr>
        <p:spPr>
          <a:xfrm>
            <a:off x="677160" y="609480"/>
            <a:ext cx="8596800" cy="1320840"/>
          </a:xfrm>
          <a:prstGeom prst="rect">
            <a:avLst/>
          </a:prstGeom>
          <a:noFill/>
          <a:ln w="12600">
            <a:noFill/>
          </a:ln>
        </p:spPr>
        <p:txBody>
          <a:bodyPr anchorCtr="1"/>
          <a:lstStyle/>
          <a:p>
            <a:pPr algn="ctr">
              <a:lnSpc>
                <a:spcPct val="100000"/>
              </a:lnSpc>
            </a:pPr>
            <a:r>
              <a:rPr lang="en-GB" sz="3600" b="1" strike="noStrike">
                <a:solidFill>
                  <a:srgbClr val="90C226"/>
                </a:solidFill>
                <a:latin typeface="Trebuchet MS"/>
              </a:rPr>
              <a:t>Activity Sheet Example</a:t>
            </a:r>
            <a:endParaRPr/>
          </a:p>
        </p:txBody>
      </p:sp>
      <p:sp>
        <p:nvSpPr>
          <p:cNvPr id="886" name="TextShape 2"/>
          <p:cNvSpPr txBox="1"/>
          <p:nvPr/>
        </p:nvSpPr>
        <p:spPr>
          <a:xfrm>
            <a:off x="677160" y="2160720"/>
            <a:ext cx="8596800" cy="3880800"/>
          </a:xfrm>
          <a:prstGeom prst="rect">
            <a:avLst/>
          </a:prstGeom>
          <a:noFill/>
          <a:ln w="12600">
            <a:noFill/>
          </a:ln>
        </p:spPr>
        <p:txBody>
          <a:bodyPr/>
          <a:lstStyle/>
          <a:p>
            <a:endParaRPr/>
          </a:p>
        </p:txBody>
      </p:sp>
      <p:pic>
        <p:nvPicPr>
          <p:cNvPr id="887" name="Picture 3"/>
          <p:cNvPicPr/>
          <p:nvPr/>
        </p:nvPicPr>
        <p:blipFill>
          <a:blip r:embed="rId3"/>
          <a:srcRect l="31574" t="24566" r="32500" b="32468"/>
          <a:stretch/>
        </p:blipFill>
        <p:spPr>
          <a:xfrm>
            <a:off x="1048680" y="1270080"/>
            <a:ext cx="7854120" cy="5283360"/>
          </a:xfrm>
          <a:prstGeom prst="rect">
            <a:avLst/>
          </a:prstGeom>
          <a:ln w="1260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51336</TotalTime>
  <Words>933</Words>
  <Application>Microsoft Macintosh PowerPoint</Application>
  <PresentationFormat>Custom</PresentationFormat>
  <Paragraphs>68</Paragraphs>
  <Slides>12</Slides>
  <Notes>12</Notes>
  <HiddenSlides>0</HiddenSlides>
  <MMClips>0</MMClips>
  <ScaleCrop>false</ScaleCrop>
  <HeadingPairs>
    <vt:vector size="4" baseType="variant">
      <vt:variant>
        <vt:lpstr>Theme</vt:lpstr>
      </vt:variant>
      <vt:variant>
        <vt:i4>17</vt:i4>
      </vt:variant>
      <vt:variant>
        <vt:lpstr>Slide Titles</vt:lpstr>
      </vt:variant>
      <vt:variant>
        <vt:i4>12</vt:i4>
      </vt:variant>
    </vt:vector>
  </HeadingPairs>
  <TitlesOfParts>
    <vt:vector size="29"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Tailoring Smoking Cessation Programmes to Young People, How do we Promote, Engage and Deliver such Programs Well?   A Case Study of Sandwell Stop Smoking Service (a Partnership between DECCA and Quit 51)</dc:title>
  <dc:creator>Hayley Bates</dc:creator>
  <cp:lastModifiedBy>Andrew Preston</cp:lastModifiedBy>
  <cp:revision>10</cp:revision>
  <cp:lastPrinted>2015-06-05T08:30:07Z</cp:lastPrinted>
  <dcterms:created xsi:type="dcterms:W3CDTF">2015-05-01T12:09:21Z</dcterms:created>
  <dcterms:modified xsi:type="dcterms:W3CDTF">2015-06-15T22:57:14Z</dcterms:modified>
  <dc:language>en-US</dc:language>
</cp:coreProperties>
</file>